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  <p:sldMasterId id="2147484003" r:id="rId2"/>
  </p:sldMasterIdLst>
  <p:handoutMasterIdLst>
    <p:handoutMasterId r:id="rId54"/>
  </p:handoutMasterIdLst>
  <p:sldIdLst>
    <p:sldId id="256" r:id="rId3"/>
    <p:sldId id="276" r:id="rId4"/>
    <p:sldId id="274" r:id="rId5"/>
    <p:sldId id="282" r:id="rId6"/>
    <p:sldId id="283" r:id="rId7"/>
    <p:sldId id="286" r:id="rId8"/>
    <p:sldId id="287" r:id="rId9"/>
    <p:sldId id="296" r:id="rId10"/>
    <p:sldId id="295" r:id="rId11"/>
    <p:sldId id="308" r:id="rId12"/>
    <p:sldId id="306" r:id="rId13"/>
    <p:sldId id="307" r:id="rId14"/>
    <p:sldId id="277" r:id="rId15"/>
    <p:sldId id="284" r:id="rId16"/>
    <p:sldId id="285" r:id="rId17"/>
    <p:sldId id="288" r:id="rId18"/>
    <p:sldId id="289" r:id="rId19"/>
    <p:sldId id="290" r:id="rId20"/>
    <p:sldId id="294" r:id="rId21"/>
    <p:sldId id="319" r:id="rId22"/>
    <p:sldId id="278" r:id="rId23"/>
    <p:sldId id="297" r:id="rId24"/>
    <p:sldId id="300" r:id="rId25"/>
    <p:sldId id="299" r:id="rId26"/>
    <p:sldId id="298" r:id="rId27"/>
    <p:sldId id="305" r:id="rId28"/>
    <p:sldId id="328" r:id="rId29"/>
    <p:sldId id="279" r:id="rId30"/>
    <p:sldId id="291" r:id="rId31"/>
    <p:sldId id="301" r:id="rId32"/>
    <p:sldId id="292" r:id="rId33"/>
    <p:sldId id="293" r:id="rId34"/>
    <p:sldId id="280" r:id="rId35"/>
    <p:sldId id="302" r:id="rId36"/>
    <p:sldId id="309" r:id="rId37"/>
    <p:sldId id="310" r:id="rId38"/>
    <p:sldId id="311" r:id="rId39"/>
    <p:sldId id="312" r:id="rId40"/>
    <p:sldId id="315" r:id="rId41"/>
    <p:sldId id="314" r:id="rId42"/>
    <p:sldId id="313" r:id="rId43"/>
    <p:sldId id="303" r:id="rId44"/>
    <p:sldId id="327" r:id="rId45"/>
    <p:sldId id="281" r:id="rId46"/>
    <p:sldId id="304" r:id="rId47"/>
    <p:sldId id="316" r:id="rId48"/>
    <p:sldId id="317" r:id="rId49"/>
    <p:sldId id="318" r:id="rId50"/>
    <p:sldId id="271" r:id="rId51"/>
    <p:sldId id="273" r:id="rId52"/>
    <p:sldId id="27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41E"/>
    <a:srgbClr val="663300"/>
    <a:srgbClr val="23C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40C87-15E4-4045-A33B-698450EAE0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01D692A9-0969-449E-B154-1E44DC5D3782}">
      <dgm:prSet phldrT="[Text]"/>
      <dgm:spPr/>
      <dgm:t>
        <a:bodyPr/>
        <a:lstStyle/>
        <a:p>
          <a:r>
            <a:rPr lang="cs-CZ" dirty="0"/>
            <a:t>Představení výzvy MAS Broumovsko+: Program rozvoje venkova II</a:t>
          </a:r>
        </a:p>
      </dgm:t>
    </dgm:pt>
    <dgm:pt modelId="{E08C2DCE-E4CB-400C-819D-5F596223D109}" type="parTrans" cxnId="{13BCC91E-00A5-43A3-9C9D-211D51B1CF62}">
      <dgm:prSet/>
      <dgm:spPr/>
      <dgm:t>
        <a:bodyPr/>
        <a:lstStyle/>
        <a:p>
          <a:endParaRPr lang="cs-CZ"/>
        </a:p>
      </dgm:t>
    </dgm:pt>
    <dgm:pt modelId="{378522AC-81DF-484B-8B75-3BE8542DA7A5}" type="sibTrans" cxnId="{13BCC91E-00A5-43A3-9C9D-211D51B1CF62}">
      <dgm:prSet/>
      <dgm:spPr/>
      <dgm:t>
        <a:bodyPr/>
        <a:lstStyle/>
        <a:p>
          <a:endParaRPr lang="cs-CZ"/>
        </a:p>
      </dgm:t>
    </dgm:pt>
    <dgm:pt modelId="{C490441D-15D9-4298-B47B-452321CD6DC6}">
      <dgm:prSet/>
      <dgm:spPr/>
      <dgm:t>
        <a:bodyPr/>
        <a:lstStyle/>
        <a:p>
          <a:r>
            <a:rPr lang="cs-CZ" dirty="0" err="1"/>
            <a:t>Fiche</a:t>
          </a:r>
          <a:r>
            <a:rPr lang="cs-CZ" dirty="0"/>
            <a:t> 1 Investice do nezemědělské činnosti</a:t>
          </a:r>
        </a:p>
      </dgm:t>
    </dgm:pt>
    <dgm:pt modelId="{8DE584E2-06E5-4B1F-94F3-A7A6BAE0E454}" type="parTrans" cxnId="{4B5255AC-EC01-4DE4-A516-5FE0084E1E35}">
      <dgm:prSet/>
      <dgm:spPr/>
      <dgm:t>
        <a:bodyPr/>
        <a:lstStyle/>
        <a:p>
          <a:endParaRPr lang="cs-CZ"/>
        </a:p>
      </dgm:t>
    </dgm:pt>
    <dgm:pt modelId="{453DB290-110D-4833-9583-2BC20D2670D2}" type="sibTrans" cxnId="{4B5255AC-EC01-4DE4-A516-5FE0084E1E35}">
      <dgm:prSet/>
      <dgm:spPr/>
      <dgm:t>
        <a:bodyPr/>
        <a:lstStyle/>
        <a:p>
          <a:endParaRPr lang="cs-CZ"/>
        </a:p>
      </dgm:t>
    </dgm:pt>
    <dgm:pt modelId="{4C1649F9-71F3-4671-9B5E-7A3E3ACA703B}">
      <dgm:prSet/>
      <dgm:spPr/>
      <dgm:t>
        <a:bodyPr/>
        <a:lstStyle/>
        <a:p>
          <a:r>
            <a:rPr lang="cs-CZ" dirty="0"/>
            <a:t>Preferenční kritéria</a:t>
          </a:r>
        </a:p>
      </dgm:t>
    </dgm:pt>
    <dgm:pt modelId="{935FABCD-ADF4-4EAC-B331-7209F9F21117}" type="parTrans" cxnId="{D9D73996-602D-4B8C-B1C3-CFFA230FCF5F}">
      <dgm:prSet/>
      <dgm:spPr/>
      <dgm:t>
        <a:bodyPr/>
        <a:lstStyle/>
        <a:p>
          <a:endParaRPr lang="cs-CZ"/>
        </a:p>
      </dgm:t>
    </dgm:pt>
    <dgm:pt modelId="{24E8C6DB-1B10-4C20-B3FC-E19ECF97028E}" type="sibTrans" cxnId="{D9D73996-602D-4B8C-B1C3-CFFA230FCF5F}">
      <dgm:prSet/>
      <dgm:spPr/>
      <dgm:t>
        <a:bodyPr/>
        <a:lstStyle/>
        <a:p>
          <a:endParaRPr lang="cs-CZ"/>
        </a:p>
      </dgm:t>
    </dgm:pt>
    <dgm:pt modelId="{B5DC8874-04CC-4789-A6C5-2235A4273FB3}">
      <dgm:prSet/>
      <dgm:spPr/>
      <dgm:t>
        <a:bodyPr/>
        <a:lstStyle/>
        <a:p>
          <a:r>
            <a:rPr lang="cs-CZ" dirty="0"/>
            <a:t>Povinné a nepovinné přílohy k Žádosti o dotaci</a:t>
          </a:r>
        </a:p>
      </dgm:t>
    </dgm:pt>
    <dgm:pt modelId="{F06AF411-3EEA-423C-BFAD-D40D3F7E4B20}" type="parTrans" cxnId="{4FB25141-8EC5-4572-B901-729BCFDD7900}">
      <dgm:prSet/>
      <dgm:spPr/>
      <dgm:t>
        <a:bodyPr/>
        <a:lstStyle/>
        <a:p>
          <a:endParaRPr lang="cs-CZ"/>
        </a:p>
      </dgm:t>
    </dgm:pt>
    <dgm:pt modelId="{D640F742-5D8C-45D1-869C-2666A7E1FB5C}" type="sibTrans" cxnId="{4FB25141-8EC5-4572-B901-729BCFDD7900}">
      <dgm:prSet/>
      <dgm:spPr/>
      <dgm:t>
        <a:bodyPr/>
        <a:lstStyle/>
        <a:p>
          <a:endParaRPr lang="cs-CZ"/>
        </a:p>
      </dgm:t>
    </dgm:pt>
    <dgm:pt modelId="{F5484075-28D3-4062-91F9-898FB3836542}">
      <dgm:prSet/>
      <dgm:spPr/>
      <dgm:t>
        <a:bodyPr/>
        <a:lstStyle/>
        <a:p>
          <a:r>
            <a:rPr lang="cs-CZ" dirty="0"/>
            <a:t>Podání Žádosti o dotaci</a:t>
          </a:r>
        </a:p>
      </dgm:t>
    </dgm:pt>
    <dgm:pt modelId="{723AEFF8-9ED5-4E0C-AF63-AB84BF845FAB}" type="parTrans" cxnId="{942C5C1F-9488-4093-86B7-981D106C83B4}">
      <dgm:prSet/>
      <dgm:spPr/>
      <dgm:t>
        <a:bodyPr/>
        <a:lstStyle/>
        <a:p>
          <a:endParaRPr lang="cs-CZ"/>
        </a:p>
      </dgm:t>
    </dgm:pt>
    <dgm:pt modelId="{C9CEE02B-FC5B-491A-8C16-99533505DE03}" type="sibTrans" cxnId="{942C5C1F-9488-4093-86B7-981D106C83B4}">
      <dgm:prSet/>
      <dgm:spPr/>
      <dgm:t>
        <a:bodyPr/>
        <a:lstStyle/>
        <a:p>
          <a:endParaRPr lang="cs-CZ"/>
        </a:p>
      </dgm:t>
    </dgm:pt>
    <dgm:pt modelId="{C69A7242-38A8-4CB4-86A1-779ABF74D1B1}">
      <dgm:prSet/>
      <dgm:spPr/>
      <dgm:t>
        <a:bodyPr/>
        <a:lstStyle/>
        <a:p>
          <a:r>
            <a:rPr lang="cs-CZ" dirty="0"/>
            <a:t>Způsob hodnocení a výběru projektů</a:t>
          </a:r>
        </a:p>
      </dgm:t>
    </dgm:pt>
    <dgm:pt modelId="{AF216888-FB4E-4AA2-B94A-A1E6964DC041}" type="parTrans" cxnId="{F4870174-8577-4480-9202-143AE5794D3D}">
      <dgm:prSet/>
      <dgm:spPr/>
      <dgm:t>
        <a:bodyPr/>
        <a:lstStyle/>
        <a:p>
          <a:endParaRPr lang="cs-CZ"/>
        </a:p>
      </dgm:t>
    </dgm:pt>
    <dgm:pt modelId="{143AD4EE-46FF-4F7E-A481-0E9DE1B2523D}" type="sibTrans" cxnId="{F4870174-8577-4480-9202-143AE5794D3D}">
      <dgm:prSet/>
      <dgm:spPr/>
      <dgm:t>
        <a:bodyPr/>
        <a:lstStyle/>
        <a:p>
          <a:endParaRPr lang="cs-CZ"/>
        </a:p>
      </dgm:t>
    </dgm:pt>
    <dgm:pt modelId="{BC2EF23D-F31D-4710-A72B-14D9EB3368A1}">
      <dgm:prSet phldrT="[Text]"/>
      <dgm:spPr/>
      <dgm:t>
        <a:bodyPr/>
        <a:lstStyle/>
        <a:p>
          <a:r>
            <a:rPr lang="cs-CZ" dirty="0"/>
            <a:t>Společné podmínky pro všechny </a:t>
          </a:r>
          <a:r>
            <a:rPr lang="cs-CZ" dirty="0" err="1"/>
            <a:t>Fiche</a:t>
          </a:r>
          <a:endParaRPr lang="cs-CZ" dirty="0"/>
        </a:p>
      </dgm:t>
    </dgm:pt>
    <dgm:pt modelId="{53578941-1ADE-44B2-B6D9-B27DE48B0028}" type="parTrans" cxnId="{FD2D6EF1-5A1A-415D-9EBB-B3D3F6ACB7D1}">
      <dgm:prSet/>
      <dgm:spPr/>
      <dgm:t>
        <a:bodyPr/>
        <a:lstStyle/>
        <a:p>
          <a:endParaRPr lang="cs-CZ"/>
        </a:p>
      </dgm:t>
    </dgm:pt>
    <dgm:pt modelId="{197AC93F-1641-4781-A751-08C163D55AB7}" type="sibTrans" cxnId="{FD2D6EF1-5A1A-415D-9EBB-B3D3F6ACB7D1}">
      <dgm:prSet/>
      <dgm:spPr/>
      <dgm:t>
        <a:bodyPr/>
        <a:lstStyle/>
        <a:p>
          <a:endParaRPr lang="cs-CZ"/>
        </a:p>
      </dgm:t>
    </dgm:pt>
    <dgm:pt modelId="{487FFDC1-6970-4FBE-8ABA-EDA714BC5C6D}" type="pres">
      <dgm:prSet presAssocID="{22540C87-15E4-4045-A33B-698450EAE0F9}" presName="Name0" presStyleCnt="0">
        <dgm:presLayoutVars>
          <dgm:chMax val="7"/>
          <dgm:chPref val="7"/>
          <dgm:dir/>
        </dgm:presLayoutVars>
      </dgm:prSet>
      <dgm:spPr/>
    </dgm:pt>
    <dgm:pt modelId="{50D1F505-1C37-49A6-A082-A3B24FE43012}" type="pres">
      <dgm:prSet presAssocID="{22540C87-15E4-4045-A33B-698450EAE0F9}" presName="Name1" presStyleCnt="0"/>
      <dgm:spPr/>
    </dgm:pt>
    <dgm:pt modelId="{FCAA1E7E-29FC-4E9B-803A-5B62CFAE81CD}" type="pres">
      <dgm:prSet presAssocID="{22540C87-15E4-4045-A33B-698450EAE0F9}" presName="cycle" presStyleCnt="0"/>
      <dgm:spPr/>
    </dgm:pt>
    <dgm:pt modelId="{97B3EA9C-F253-4DAF-A37C-AD1A9EC57233}" type="pres">
      <dgm:prSet presAssocID="{22540C87-15E4-4045-A33B-698450EAE0F9}" presName="srcNode" presStyleLbl="node1" presStyleIdx="0" presStyleCnt="7"/>
      <dgm:spPr/>
    </dgm:pt>
    <dgm:pt modelId="{059739A5-D13D-4B6C-B7BC-9067B73E4E1B}" type="pres">
      <dgm:prSet presAssocID="{22540C87-15E4-4045-A33B-698450EAE0F9}" presName="conn" presStyleLbl="parChTrans1D2" presStyleIdx="0" presStyleCnt="1"/>
      <dgm:spPr/>
    </dgm:pt>
    <dgm:pt modelId="{09440BF7-FC00-49D5-9CF1-70AD145AAD29}" type="pres">
      <dgm:prSet presAssocID="{22540C87-15E4-4045-A33B-698450EAE0F9}" presName="extraNode" presStyleLbl="node1" presStyleIdx="0" presStyleCnt="7"/>
      <dgm:spPr/>
    </dgm:pt>
    <dgm:pt modelId="{56E607D5-405B-4699-98EA-EB9FFA99236F}" type="pres">
      <dgm:prSet presAssocID="{22540C87-15E4-4045-A33B-698450EAE0F9}" presName="dstNode" presStyleLbl="node1" presStyleIdx="0" presStyleCnt="7"/>
      <dgm:spPr/>
    </dgm:pt>
    <dgm:pt modelId="{693390C7-A8F3-482B-B31F-C24FABBD83C6}" type="pres">
      <dgm:prSet presAssocID="{01D692A9-0969-449E-B154-1E44DC5D3782}" presName="text_1" presStyleLbl="node1" presStyleIdx="0" presStyleCnt="7">
        <dgm:presLayoutVars>
          <dgm:bulletEnabled val="1"/>
        </dgm:presLayoutVars>
      </dgm:prSet>
      <dgm:spPr/>
    </dgm:pt>
    <dgm:pt modelId="{FAC37426-1D5D-4E3E-B2C9-C8E6C251B6E1}" type="pres">
      <dgm:prSet presAssocID="{01D692A9-0969-449E-B154-1E44DC5D3782}" presName="accent_1" presStyleCnt="0"/>
      <dgm:spPr/>
    </dgm:pt>
    <dgm:pt modelId="{A066E87B-F9D4-40CF-B8C7-3E1D71378341}" type="pres">
      <dgm:prSet presAssocID="{01D692A9-0969-449E-B154-1E44DC5D3782}" presName="accentRepeatNode" presStyleLbl="solidFgAcc1" presStyleIdx="0" presStyleCnt="7"/>
      <dgm:spPr/>
    </dgm:pt>
    <dgm:pt modelId="{FE7D108E-E480-459A-B674-442B9EB7A405}" type="pres">
      <dgm:prSet presAssocID="{BC2EF23D-F31D-4710-A72B-14D9EB3368A1}" presName="text_2" presStyleLbl="node1" presStyleIdx="1" presStyleCnt="7">
        <dgm:presLayoutVars>
          <dgm:bulletEnabled val="1"/>
        </dgm:presLayoutVars>
      </dgm:prSet>
      <dgm:spPr/>
    </dgm:pt>
    <dgm:pt modelId="{31834E5A-EB57-48E9-8EFD-4BC2C7AFE2BA}" type="pres">
      <dgm:prSet presAssocID="{BC2EF23D-F31D-4710-A72B-14D9EB3368A1}" presName="accent_2" presStyleCnt="0"/>
      <dgm:spPr/>
    </dgm:pt>
    <dgm:pt modelId="{D2F24972-5A7A-480B-AA1D-0D28ED91E494}" type="pres">
      <dgm:prSet presAssocID="{BC2EF23D-F31D-4710-A72B-14D9EB3368A1}" presName="accentRepeatNode" presStyleLbl="solidFgAcc1" presStyleIdx="1" presStyleCnt="7"/>
      <dgm:spPr/>
    </dgm:pt>
    <dgm:pt modelId="{0AFA6ADA-9528-4623-A989-EA428A6C1AD8}" type="pres">
      <dgm:prSet presAssocID="{C490441D-15D9-4298-B47B-452321CD6DC6}" presName="text_3" presStyleLbl="node1" presStyleIdx="2" presStyleCnt="7">
        <dgm:presLayoutVars>
          <dgm:bulletEnabled val="1"/>
        </dgm:presLayoutVars>
      </dgm:prSet>
      <dgm:spPr/>
    </dgm:pt>
    <dgm:pt modelId="{88F3CDBF-94BE-4F3B-9A65-3B505DC0C5F7}" type="pres">
      <dgm:prSet presAssocID="{C490441D-15D9-4298-B47B-452321CD6DC6}" presName="accent_3" presStyleCnt="0"/>
      <dgm:spPr/>
    </dgm:pt>
    <dgm:pt modelId="{BED707B2-1F59-4599-A11B-D3263BC2A7C6}" type="pres">
      <dgm:prSet presAssocID="{C490441D-15D9-4298-B47B-452321CD6DC6}" presName="accentRepeatNode" presStyleLbl="solidFgAcc1" presStyleIdx="2" presStyleCnt="7"/>
      <dgm:spPr/>
    </dgm:pt>
    <dgm:pt modelId="{C9B14C29-2A63-44A4-8BCF-167C29C63221}" type="pres">
      <dgm:prSet presAssocID="{4C1649F9-71F3-4671-9B5E-7A3E3ACA703B}" presName="text_4" presStyleLbl="node1" presStyleIdx="3" presStyleCnt="7">
        <dgm:presLayoutVars>
          <dgm:bulletEnabled val="1"/>
        </dgm:presLayoutVars>
      </dgm:prSet>
      <dgm:spPr/>
    </dgm:pt>
    <dgm:pt modelId="{0F95D6CC-4272-448D-A29A-CD467123562A}" type="pres">
      <dgm:prSet presAssocID="{4C1649F9-71F3-4671-9B5E-7A3E3ACA703B}" presName="accent_4" presStyleCnt="0"/>
      <dgm:spPr/>
    </dgm:pt>
    <dgm:pt modelId="{2C6D5B0D-8E78-4F70-A2FF-1A17DAA3A777}" type="pres">
      <dgm:prSet presAssocID="{4C1649F9-71F3-4671-9B5E-7A3E3ACA703B}" presName="accentRepeatNode" presStyleLbl="solidFgAcc1" presStyleIdx="3" presStyleCnt="7"/>
      <dgm:spPr/>
    </dgm:pt>
    <dgm:pt modelId="{EDE7FC24-936B-4D72-9A2F-6DA36D967ACD}" type="pres">
      <dgm:prSet presAssocID="{B5DC8874-04CC-4789-A6C5-2235A4273FB3}" presName="text_5" presStyleLbl="node1" presStyleIdx="4" presStyleCnt="7">
        <dgm:presLayoutVars>
          <dgm:bulletEnabled val="1"/>
        </dgm:presLayoutVars>
      </dgm:prSet>
      <dgm:spPr/>
    </dgm:pt>
    <dgm:pt modelId="{B362623F-B05A-4BD1-A67F-3D86956FFAD0}" type="pres">
      <dgm:prSet presAssocID="{B5DC8874-04CC-4789-A6C5-2235A4273FB3}" presName="accent_5" presStyleCnt="0"/>
      <dgm:spPr/>
    </dgm:pt>
    <dgm:pt modelId="{78A225A6-851B-4563-BCA8-6F3F2B16749E}" type="pres">
      <dgm:prSet presAssocID="{B5DC8874-04CC-4789-A6C5-2235A4273FB3}" presName="accentRepeatNode" presStyleLbl="solidFgAcc1" presStyleIdx="4" presStyleCnt="7"/>
      <dgm:spPr/>
    </dgm:pt>
    <dgm:pt modelId="{F845E9E1-D4BA-4793-9CA3-E578E65A015F}" type="pres">
      <dgm:prSet presAssocID="{F5484075-28D3-4062-91F9-898FB3836542}" presName="text_6" presStyleLbl="node1" presStyleIdx="5" presStyleCnt="7">
        <dgm:presLayoutVars>
          <dgm:bulletEnabled val="1"/>
        </dgm:presLayoutVars>
      </dgm:prSet>
      <dgm:spPr/>
    </dgm:pt>
    <dgm:pt modelId="{3192C3CA-BABB-408D-9388-F0FBB6D28045}" type="pres">
      <dgm:prSet presAssocID="{F5484075-28D3-4062-91F9-898FB3836542}" presName="accent_6" presStyleCnt="0"/>
      <dgm:spPr/>
    </dgm:pt>
    <dgm:pt modelId="{7A422191-7EB3-400A-B806-3EEBE987FAD0}" type="pres">
      <dgm:prSet presAssocID="{F5484075-28D3-4062-91F9-898FB3836542}" presName="accentRepeatNode" presStyleLbl="solidFgAcc1" presStyleIdx="5" presStyleCnt="7"/>
      <dgm:spPr/>
    </dgm:pt>
    <dgm:pt modelId="{4F91F0FD-615A-41D9-A6E3-0FF19C5EE6F2}" type="pres">
      <dgm:prSet presAssocID="{C69A7242-38A8-4CB4-86A1-779ABF74D1B1}" presName="text_7" presStyleLbl="node1" presStyleIdx="6" presStyleCnt="7">
        <dgm:presLayoutVars>
          <dgm:bulletEnabled val="1"/>
        </dgm:presLayoutVars>
      </dgm:prSet>
      <dgm:spPr/>
    </dgm:pt>
    <dgm:pt modelId="{E4AE553B-0A46-49E6-9061-77E06EEFE827}" type="pres">
      <dgm:prSet presAssocID="{C69A7242-38A8-4CB4-86A1-779ABF74D1B1}" presName="accent_7" presStyleCnt="0"/>
      <dgm:spPr/>
    </dgm:pt>
    <dgm:pt modelId="{3CA90124-5868-4E29-B276-0178568C8227}" type="pres">
      <dgm:prSet presAssocID="{C69A7242-38A8-4CB4-86A1-779ABF74D1B1}" presName="accentRepeatNode" presStyleLbl="solidFgAcc1" presStyleIdx="6" presStyleCnt="7"/>
      <dgm:spPr/>
    </dgm:pt>
  </dgm:ptLst>
  <dgm:cxnLst>
    <dgm:cxn modelId="{13BCC91E-00A5-43A3-9C9D-211D51B1CF62}" srcId="{22540C87-15E4-4045-A33B-698450EAE0F9}" destId="{01D692A9-0969-449E-B154-1E44DC5D3782}" srcOrd="0" destOrd="0" parTransId="{E08C2DCE-E4CB-400C-819D-5F596223D109}" sibTransId="{378522AC-81DF-484B-8B75-3BE8542DA7A5}"/>
    <dgm:cxn modelId="{942C5C1F-9488-4093-86B7-981D106C83B4}" srcId="{22540C87-15E4-4045-A33B-698450EAE0F9}" destId="{F5484075-28D3-4062-91F9-898FB3836542}" srcOrd="5" destOrd="0" parTransId="{723AEFF8-9ED5-4E0C-AF63-AB84BF845FAB}" sibTransId="{C9CEE02B-FC5B-491A-8C16-99533505DE03}"/>
    <dgm:cxn modelId="{4FB25141-8EC5-4572-B901-729BCFDD7900}" srcId="{22540C87-15E4-4045-A33B-698450EAE0F9}" destId="{B5DC8874-04CC-4789-A6C5-2235A4273FB3}" srcOrd="4" destOrd="0" parTransId="{F06AF411-3EEA-423C-BFAD-D40D3F7E4B20}" sibTransId="{D640F742-5D8C-45D1-869C-2666A7E1FB5C}"/>
    <dgm:cxn modelId="{A9C47173-ED75-45DD-8118-5A6743AF8C95}" type="presOf" srcId="{BC2EF23D-F31D-4710-A72B-14D9EB3368A1}" destId="{FE7D108E-E480-459A-B674-442B9EB7A405}" srcOrd="0" destOrd="0" presId="urn:microsoft.com/office/officeart/2008/layout/VerticalCurvedList"/>
    <dgm:cxn modelId="{F4870174-8577-4480-9202-143AE5794D3D}" srcId="{22540C87-15E4-4045-A33B-698450EAE0F9}" destId="{C69A7242-38A8-4CB4-86A1-779ABF74D1B1}" srcOrd="6" destOrd="0" parTransId="{AF216888-FB4E-4AA2-B94A-A1E6964DC041}" sibTransId="{143AD4EE-46FF-4F7E-A481-0E9DE1B2523D}"/>
    <dgm:cxn modelId="{1928EE55-8723-49D3-8B95-737BA0D5BED8}" type="presOf" srcId="{F5484075-28D3-4062-91F9-898FB3836542}" destId="{F845E9E1-D4BA-4793-9CA3-E578E65A015F}" srcOrd="0" destOrd="0" presId="urn:microsoft.com/office/officeart/2008/layout/VerticalCurvedList"/>
    <dgm:cxn modelId="{950BF47D-66DF-44AA-9D91-6BF3A0CCA18F}" type="presOf" srcId="{B5DC8874-04CC-4789-A6C5-2235A4273FB3}" destId="{EDE7FC24-936B-4D72-9A2F-6DA36D967ACD}" srcOrd="0" destOrd="0" presId="urn:microsoft.com/office/officeart/2008/layout/VerticalCurvedList"/>
    <dgm:cxn modelId="{D9D73996-602D-4B8C-B1C3-CFFA230FCF5F}" srcId="{22540C87-15E4-4045-A33B-698450EAE0F9}" destId="{4C1649F9-71F3-4671-9B5E-7A3E3ACA703B}" srcOrd="3" destOrd="0" parTransId="{935FABCD-ADF4-4EAC-B331-7209F9F21117}" sibTransId="{24E8C6DB-1B10-4C20-B3FC-E19ECF97028E}"/>
    <dgm:cxn modelId="{4B5255AC-EC01-4DE4-A516-5FE0084E1E35}" srcId="{22540C87-15E4-4045-A33B-698450EAE0F9}" destId="{C490441D-15D9-4298-B47B-452321CD6DC6}" srcOrd="2" destOrd="0" parTransId="{8DE584E2-06E5-4B1F-94F3-A7A6BAE0E454}" sibTransId="{453DB290-110D-4833-9583-2BC20D2670D2}"/>
    <dgm:cxn modelId="{45DCA2B5-8B34-41AC-8084-52B6187D1FC0}" type="presOf" srcId="{22540C87-15E4-4045-A33B-698450EAE0F9}" destId="{487FFDC1-6970-4FBE-8ABA-EDA714BC5C6D}" srcOrd="0" destOrd="0" presId="urn:microsoft.com/office/officeart/2008/layout/VerticalCurvedList"/>
    <dgm:cxn modelId="{01AC10B9-E63E-4A84-9E1E-681CB474CBBB}" type="presOf" srcId="{C69A7242-38A8-4CB4-86A1-779ABF74D1B1}" destId="{4F91F0FD-615A-41D9-A6E3-0FF19C5EE6F2}" srcOrd="0" destOrd="0" presId="urn:microsoft.com/office/officeart/2008/layout/VerticalCurvedList"/>
    <dgm:cxn modelId="{BCF131C7-9DE9-4FDF-A9B6-A6EE67021CC9}" type="presOf" srcId="{378522AC-81DF-484B-8B75-3BE8542DA7A5}" destId="{059739A5-D13D-4B6C-B7BC-9067B73E4E1B}" srcOrd="0" destOrd="0" presId="urn:microsoft.com/office/officeart/2008/layout/VerticalCurvedList"/>
    <dgm:cxn modelId="{D953DBC7-6076-4625-9604-571E2F39E334}" type="presOf" srcId="{C490441D-15D9-4298-B47B-452321CD6DC6}" destId="{0AFA6ADA-9528-4623-A989-EA428A6C1AD8}" srcOrd="0" destOrd="0" presId="urn:microsoft.com/office/officeart/2008/layout/VerticalCurvedList"/>
    <dgm:cxn modelId="{A226EED9-B937-4C27-9F22-0EAB7265C257}" type="presOf" srcId="{4C1649F9-71F3-4671-9B5E-7A3E3ACA703B}" destId="{C9B14C29-2A63-44A4-8BCF-167C29C63221}" srcOrd="0" destOrd="0" presId="urn:microsoft.com/office/officeart/2008/layout/VerticalCurvedList"/>
    <dgm:cxn modelId="{FD2D6EF1-5A1A-415D-9EBB-B3D3F6ACB7D1}" srcId="{22540C87-15E4-4045-A33B-698450EAE0F9}" destId="{BC2EF23D-F31D-4710-A72B-14D9EB3368A1}" srcOrd="1" destOrd="0" parTransId="{53578941-1ADE-44B2-B6D9-B27DE48B0028}" sibTransId="{197AC93F-1641-4781-A751-08C163D55AB7}"/>
    <dgm:cxn modelId="{401966FB-6694-4619-A6B3-85A4D4671883}" type="presOf" srcId="{01D692A9-0969-449E-B154-1E44DC5D3782}" destId="{693390C7-A8F3-482B-B31F-C24FABBD83C6}" srcOrd="0" destOrd="0" presId="urn:microsoft.com/office/officeart/2008/layout/VerticalCurvedList"/>
    <dgm:cxn modelId="{CD33BEC6-507D-4C7D-9947-17C35CC35FB4}" type="presParOf" srcId="{487FFDC1-6970-4FBE-8ABA-EDA714BC5C6D}" destId="{50D1F505-1C37-49A6-A082-A3B24FE43012}" srcOrd="0" destOrd="0" presId="urn:microsoft.com/office/officeart/2008/layout/VerticalCurvedList"/>
    <dgm:cxn modelId="{25153AD7-27F9-46DC-9B0F-2FD6C87F4FCA}" type="presParOf" srcId="{50D1F505-1C37-49A6-A082-A3B24FE43012}" destId="{FCAA1E7E-29FC-4E9B-803A-5B62CFAE81CD}" srcOrd="0" destOrd="0" presId="urn:microsoft.com/office/officeart/2008/layout/VerticalCurvedList"/>
    <dgm:cxn modelId="{76AFF25F-DE31-4A0F-9224-3194A30E879C}" type="presParOf" srcId="{FCAA1E7E-29FC-4E9B-803A-5B62CFAE81CD}" destId="{97B3EA9C-F253-4DAF-A37C-AD1A9EC57233}" srcOrd="0" destOrd="0" presId="urn:microsoft.com/office/officeart/2008/layout/VerticalCurvedList"/>
    <dgm:cxn modelId="{57C24D2C-09BA-4948-BE5E-8A7F43F563E6}" type="presParOf" srcId="{FCAA1E7E-29FC-4E9B-803A-5B62CFAE81CD}" destId="{059739A5-D13D-4B6C-B7BC-9067B73E4E1B}" srcOrd="1" destOrd="0" presId="urn:microsoft.com/office/officeart/2008/layout/VerticalCurvedList"/>
    <dgm:cxn modelId="{DA73603D-F46B-465F-AA69-715A00F09720}" type="presParOf" srcId="{FCAA1E7E-29FC-4E9B-803A-5B62CFAE81CD}" destId="{09440BF7-FC00-49D5-9CF1-70AD145AAD29}" srcOrd="2" destOrd="0" presId="urn:microsoft.com/office/officeart/2008/layout/VerticalCurvedList"/>
    <dgm:cxn modelId="{EA39F6B1-17CF-4D52-99CE-D0245BBCC375}" type="presParOf" srcId="{FCAA1E7E-29FC-4E9B-803A-5B62CFAE81CD}" destId="{56E607D5-405B-4699-98EA-EB9FFA99236F}" srcOrd="3" destOrd="0" presId="urn:microsoft.com/office/officeart/2008/layout/VerticalCurvedList"/>
    <dgm:cxn modelId="{B5BCC09C-2A99-41BF-870F-873EA2872930}" type="presParOf" srcId="{50D1F505-1C37-49A6-A082-A3B24FE43012}" destId="{693390C7-A8F3-482B-B31F-C24FABBD83C6}" srcOrd="1" destOrd="0" presId="urn:microsoft.com/office/officeart/2008/layout/VerticalCurvedList"/>
    <dgm:cxn modelId="{43CFFF6E-DF5F-4766-88E8-48FBA5726C40}" type="presParOf" srcId="{50D1F505-1C37-49A6-A082-A3B24FE43012}" destId="{FAC37426-1D5D-4E3E-B2C9-C8E6C251B6E1}" srcOrd="2" destOrd="0" presId="urn:microsoft.com/office/officeart/2008/layout/VerticalCurvedList"/>
    <dgm:cxn modelId="{1D43E4C3-9702-47B8-ABC2-AE147C763D8D}" type="presParOf" srcId="{FAC37426-1D5D-4E3E-B2C9-C8E6C251B6E1}" destId="{A066E87B-F9D4-40CF-B8C7-3E1D71378341}" srcOrd="0" destOrd="0" presId="urn:microsoft.com/office/officeart/2008/layout/VerticalCurvedList"/>
    <dgm:cxn modelId="{01F490D8-0C95-4040-9DB6-52EB9E12EB6B}" type="presParOf" srcId="{50D1F505-1C37-49A6-A082-A3B24FE43012}" destId="{FE7D108E-E480-459A-B674-442B9EB7A405}" srcOrd="3" destOrd="0" presId="urn:microsoft.com/office/officeart/2008/layout/VerticalCurvedList"/>
    <dgm:cxn modelId="{7D6EDD39-7996-4D3C-8116-BDCA414D6506}" type="presParOf" srcId="{50D1F505-1C37-49A6-A082-A3B24FE43012}" destId="{31834E5A-EB57-48E9-8EFD-4BC2C7AFE2BA}" srcOrd="4" destOrd="0" presId="urn:microsoft.com/office/officeart/2008/layout/VerticalCurvedList"/>
    <dgm:cxn modelId="{4FE0F7FE-910D-4BF6-A642-989584E2EA87}" type="presParOf" srcId="{31834E5A-EB57-48E9-8EFD-4BC2C7AFE2BA}" destId="{D2F24972-5A7A-480B-AA1D-0D28ED91E494}" srcOrd="0" destOrd="0" presId="urn:microsoft.com/office/officeart/2008/layout/VerticalCurvedList"/>
    <dgm:cxn modelId="{F98D305F-FFA5-4C87-880A-B17EB34DB350}" type="presParOf" srcId="{50D1F505-1C37-49A6-A082-A3B24FE43012}" destId="{0AFA6ADA-9528-4623-A989-EA428A6C1AD8}" srcOrd="5" destOrd="0" presId="urn:microsoft.com/office/officeart/2008/layout/VerticalCurvedList"/>
    <dgm:cxn modelId="{B13F8D51-C231-467C-8002-06B7326B524A}" type="presParOf" srcId="{50D1F505-1C37-49A6-A082-A3B24FE43012}" destId="{88F3CDBF-94BE-4F3B-9A65-3B505DC0C5F7}" srcOrd="6" destOrd="0" presId="urn:microsoft.com/office/officeart/2008/layout/VerticalCurvedList"/>
    <dgm:cxn modelId="{676C4BD5-5071-4446-A77C-0D952E0606F7}" type="presParOf" srcId="{88F3CDBF-94BE-4F3B-9A65-3B505DC0C5F7}" destId="{BED707B2-1F59-4599-A11B-D3263BC2A7C6}" srcOrd="0" destOrd="0" presId="urn:microsoft.com/office/officeart/2008/layout/VerticalCurvedList"/>
    <dgm:cxn modelId="{F21F34C6-4181-47E4-A803-BEEA1543A15E}" type="presParOf" srcId="{50D1F505-1C37-49A6-A082-A3B24FE43012}" destId="{C9B14C29-2A63-44A4-8BCF-167C29C63221}" srcOrd="7" destOrd="0" presId="urn:microsoft.com/office/officeart/2008/layout/VerticalCurvedList"/>
    <dgm:cxn modelId="{DCD58733-CAD4-49AC-87E4-DD01A9B81567}" type="presParOf" srcId="{50D1F505-1C37-49A6-A082-A3B24FE43012}" destId="{0F95D6CC-4272-448D-A29A-CD467123562A}" srcOrd="8" destOrd="0" presId="urn:microsoft.com/office/officeart/2008/layout/VerticalCurvedList"/>
    <dgm:cxn modelId="{E2694F34-778E-4C1F-AC7D-877448A5F38B}" type="presParOf" srcId="{0F95D6CC-4272-448D-A29A-CD467123562A}" destId="{2C6D5B0D-8E78-4F70-A2FF-1A17DAA3A777}" srcOrd="0" destOrd="0" presId="urn:microsoft.com/office/officeart/2008/layout/VerticalCurvedList"/>
    <dgm:cxn modelId="{01217340-FB54-48F7-A15E-E5D6D013451A}" type="presParOf" srcId="{50D1F505-1C37-49A6-A082-A3B24FE43012}" destId="{EDE7FC24-936B-4D72-9A2F-6DA36D967ACD}" srcOrd="9" destOrd="0" presId="urn:microsoft.com/office/officeart/2008/layout/VerticalCurvedList"/>
    <dgm:cxn modelId="{E97A5A40-D161-46EC-AF69-98316486AF35}" type="presParOf" srcId="{50D1F505-1C37-49A6-A082-A3B24FE43012}" destId="{B362623F-B05A-4BD1-A67F-3D86956FFAD0}" srcOrd="10" destOrd="0" presId="urn:microsoft.com/office/officeart/2008/layout/VerticalCurvedList"/>
    <dgm:cxn modelId="{3333A5D7-5335-45D3-BC48-068327651684}" type="presParOf" srcId="{B362623F-B05A-4BD1-A67F-3D86956FFAD0}" destId="{78A225A6-851B-4563-BCA8-6F3F2B16749E}" srcOrd="0" destOrd="0" presId="urn:microsoft.com/office/officeart/2008/layout/VerticalCurvedList"/>
    <dgm:cxn modelId="{DE0E1D16-7E22-4899-9A7A-9B3673F01C4C}" type="presParOf" srcId="{50D1F505-1C37-49A6-A082-A3B24FE43012}" destId="{F845E9E1-D4BA-4793-9CA3-E578E65A015F}" srcOrd="11" destOrd="0" presId="urn:microsoft.com/office/officeart/2008/layout/VerticalCurvedList"/>
    <dgm:cxn modelId="{B65D65BC-2057-4418-9C39-615833B52D36}" type="presParOf" srcId="{50D1F505-1C37-49A6-A082-A3B24FE43012}" destId="{3192C3CA-BABB-408D-9388-F0FBB6D28045}" srcOrd="12" destOrd="0" presId="urn:microsoft.com/office/officeart/2008/layout/VerticalCurvedList"/>
    <dgm:cxn modelId="{5CCE44D7-35F3-409D-BB03-0904D3BC4E03}" type="presParOf" srcId="{3192C3CA-BABB-408D-9388-F0FBB6D28045}" destId="{7A422191-7EB3-400A-B806-3EEBE987FAD0}" srcOrd="0" destOrd="0" presId="urn:microsoft.com/office/officeart/2008/layout/VerticalCurvedList"/>
    <dgm:cxn modelId="{2B3FB15C-4D8B-4F36-A55D-B2C54AAC7DFB}" type="presParOf" srcId="{50D1F505-1C37-49A6-A082-A3B24FE43012}" destId="{4F91F0FD-615A-41D9-A6E3-0FF19C5EE6F2}" srcOrd="13" destOrd="0" presId="urn:microsoft.com/office/officeart/2008/layout/VerticalCurvedList"/>
    <dgm:cxn modelId="{2B91B233-6B97-4B2C-89FC-5B39E0DAF6F9}" type="presParOf" srcId="{50D1F505-1C37-49A6-A082-A3B24FE43012}" destId="{E4AE553B-0A46-49E6-9061-77E06EEFE827}" srcOrd="14" destOrd="0" presId="urn:microsoft.com/office/officeart/2008/layout/VerticalCurvedList"/>
    <dgm:cxn modelId="{E08E6138-5379-4074-A06C-2AB0957F30AB}" type="presParOf" srcId="{E4AE553B-0A46-49E6-9061-77E06EEFE827}" destId="{3CA90124-5868-4E29-B276-0178568C82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ADEB5-45B2-4C16-83FD-5FA036CEB69C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357087B8-123D-4D3A-BBF1-B6465B94FFCB}">
      <dgm:prSet phldrT="[Text]"/>
      <dgm:spPr/>
      <dgm:t>
        <a:bodyPr/>
        <a:lstStyle/>
        <a:p>
          <a:r>
            <a:rPr lang="cs-CZ" b="1" dirty="0"/>
            <a:t>Doba realizace</a:t>
          </a:r>
        </a:p>
      </dgm:t>
    </dgm:pt>
    <dgm:pt modelId="{2DB0BF3C-7EBF-4D93-93C2-E2A7B202B83B}" type="parTrans" cxnId="{C2CCB307-994E-42C4-8934-24598E174F3B}">
      <dgm:prSet/>
      <dgm:spPr/>
      <dgm:t>
        <a:bodyPr/>
        <a:lstStyle/>
        <a:p>
          <a:endParaRPr lang="cs-CZ"/>
        </a:p>
      </dgm:t>
    </dgm:pt>
    <dgm:pt modelId="{F937D14C-99A6-4A35-9625-9F81D3CD4B44}" type="sibTrans" cxnId="{C2CCB307-994E-42C4-8934-24598E174F3B}">
      <dgm:prSet/>
      <dgm:spPr/>
      <dgm:t>
        <a:bodyPr/>
        <a:lstStyle/>
        <a:p>
          <a:endParaRPr lang="cs-CZ"/>
        </a:p>
      </dgm:t>
    </dgm:pt>
    <dgm:pt modelId="{426BCA03-9B92-4D0C-A1C5-E00C86198D59}">
      <dgm:prSet phldrT="[Text]"/>
      <dgm:spPr/>
      <dgm:t>
        <a:bodyPr/>
        <a:lstStyle/>
        <a:p>
          <a:r>
            <a:rPr lang="cs-CZ" dirty="0"/>
            <a:t>Do 12 měsíců. </a:t>
          </a:r>
        </a:p>
        <a:p>
          <a:r>
            <a:rPr lang="cs-CZ" dirty="0"/>
            <a:t>(15 bodů)</a:t>
          </a:r>
        </a:p>
      </dgm:t>
    </dgm:pt>
    <dgm:pt modelId="{DF33554C-21B6-4FF7-A172-B375C18BAC1D}" type="parTrans" cxnId="{E5ED4441-C406-4153-863C-F50E1FE63ED2}">
      <dgm:prSet/>
      <dgm:spPr/>
      <dgm:t>
        <a:bodyPr/>
        <a:lstStyle/>
        <a:p>
          <a:endParaRPr lang="cs-CZ"/>
        </a:p>
      </dgm:t>
    </dgm:pt>
    <dgm:pt modelId="{F39E9FDD-2083-46E9-B09B-EE23D01B3794}" type="sibTrans" cxnId="{E5ED4441-C406-4153-863C-F50E1FE63ED2}">
      <dgm:prSet/>
      <dgm:spPr/>
      <dgm:t>
        <a:bodyPr/>
        <a:lstStyle/>
        <a:p>
          <a:endParaRPr lang="cs-CZ"/>
        </a:p>
      </dgm:t>
    </dgm:pt>
    <dgm:pt modelId="{6F19862B-A352-468F-A3FF-7898E649BD77}">
      <dgm:prSet phldrT="[Text]"/>
      <dgm:spPr/>
      <dgm:t>
        <a:bodyPr/>
        <a:lstStyle/>
        <a:p>
          <a:r>
            <a:rPr lang="cs-CZ" dirty="0"/>
            <a:t>V rozmezí 12-20 měsíců.</a:t>
          </a:r>
        </a:p>
        <a:p>
          <a:r>
            <a:rPr lang="cs-CZ" dirty="0"/>
            <a:t>(5 bodů)</a:t>
          </a:r>
        </a:p>
      </dgm:t>
    </dgm:pt>
    <dgm:pt modelId="{DB339934-29A5-43FB-AB41-EA3E0159F172}" type="parTrans" cxnId="{612C2261-B00E-425E-AFDF-3833F8FE25C0}">
      <dgm:prSet/>
      <dgm:spPr/>
      <dgm:t>
        <a:bodyPr/>
        <a:lstStyle/>
        <a:p>
          <a:endParaRPr lang="cs-CZ"/>
        </a:p>
      </dgm:t>
    </dgm:pt>
    <dgm:pt modelId="{DC503FCE-5C93-4F7E-8C32-5A65853D2EDE}" type="sibTrans" cxnId="{612C2261-B00E-425E-AFDF-3833F8FE25C0}">
      <dgm:prSet/>
      <dgm:spPr/>
      <dgm:t>
        <a:bodyPr/>
        <a:lstStyle/>
        <a:p>
          <a:endParaRPr lang="cs-CZ"/>
        </a:p>
      </dgm:t>
    </dgm:pt>
    <dgm:pt modelId="{DC563472-3854-4976-9E4C-1C6F29AB7C24}">
      <dgm:prSet phldrT="[Text]"/>
      <dgm:spPr/>
      <dgm:t>
        <a:bodyPr/>
        <a:lstStyle/>
        <a:p>
          <a:r>
            <a:rPr lang="cs-CZ" dirty="0"/>
            <a:t>Nad 20 měsíců.</a:t>
          </a:r>
        </a:p>
        <a:p>
          <a:r>
            <a:rPr lang="cs-CZ" dirty="0"/>
            <a:t>(0 bodů)</a:t>
          </a:r>
        </a:p>
      </dgm:t>
    </dgm:pt>
    <dgm:pt modelId="{44139313-19C7-4311-89AE-D844617879CD}" type="parTrans" cxnId="{00D5F873-D3FA-4A03-BE14-D932EA48E0EC}">
      <dgm:prSet/>
      <dgm:spPr/>
      <dgm:t>
        <a:bodyPr/>
        <a:lstStyle/>
        <a:p>
          <a:endParaRPr lang="cs-CZ"/>
        </a:p>
      </dgm:t>
    </dgm:pt>
    <dgm:pt modelId="{8DAE9DF1-D310-42F3-9938-FD0BE4B43062}" type="sibTrans" cxnId="{00D5F873-D3FA-4A03-BE14-D932EA48E0EC}">
      <dgm:prSet/>
      <dgm:spPr/>
      <dgm:t>
        <a:bodyPr/>
        <a:lstStyle/>
        <a:p>
          <a:endParaRPr lang="cs-CZ"/>
        </a:p>
      </dgm:t>
    </dgm:pt>
    <dgm:pt modelId="{126214D3-7593-4EAE-9DD7-DB60404DD1ED}" type="pres">
      <dgm:prSet presAssocID="{0E7ADEB5-45B2-4C16-83FD-5FA036CEB6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6EAFD8-B6DE-4AA8-AF6C-12FE8D994333}" type="pres">
      <dgm:prSet presAssocID="{357087B8-123D-4D3A-BBF1-B6465B94FFCB}" presName="root1" presStyleCnt="0"/>
      <dgm:spPr/>
    </dgm:pt>
    <dgm:pt modelId="{16C6306C-C0D3-4B0F-9B13-73D2F8139CDF}" type="pres">
      <dgm:prSet presAssocID="{357087B8-123D-4D3A-BBF1-B6465B94FFCB}" presName="LevelOneTextNode" presStyleLbl="node0" presStyleIdx="0" presStyleCnt="1" custLinFactNeighborX="6913">
        <dgm:presLayoutVars>
          <dgm:chPref val="3"/>
        </dgm:presLayoutVars>
      </dgm:prSet>
      <dgm:spPr/>
    </dgm:pt>
    <dgm:pt modelId="{82775E89-8D08-4429-A9FB-D4B0D2842EAA}" type="pres">
      <dgm:prSet presAssocID="{357087B8-123D-4D3A-BBF1-B6465B94FFCB}" presName="level2hierChild" presStyleCnt="0"/>
      <dgm:spPr/>
    </dgm:pt>
    <dgm:pt modelId="{0DDEBC0C-D600-46B6-9BD9-778923B3FAA0}" type="pres">
      <dgm:prSet presAssocID="{DF33554C-21B6-4FF7-A172-B375C18BAC1D}" presName="conn2-1" presStyleLbl="parChTrans1D2" presStyleIdx="0" presStyleCnt="3"/>
      <dgm:spPr/>
    </dgm:pt>
    <dgm:pt modelId="{440BA53E-887F-4459-9FE6-E368F4CBDBAF}" type="pres">
      <dgm:prSet presAssocID="{DF33554C-21B6-4FF7-A172-B375C18BAC1D}" presName="connTx" presStyleLbl="parChTrans1D2" presStyleIdx="0" presStyleCnt="3"/>
      <dgm:spPr/>
    </dgm:pt>
    <dgm:pt modelId="{48FB6848-A9D1-4ABD-83FA-96B0E440EF0E}" type="pres">
      <dgm:prSet presAssocID="{426BCA03-9B92-4D0C-A1C5-E00C86198D59}" presName="root2" presStyleCnt="0"/>
      <dgm:spPr/>
    </dgm:pt>
    <dgm:pt modelId="{B7255B47-1D8A-464D-9A8E-5A0572361507}" type="pres">
      <dgm:prSet presAssocID="{426BCA03-9B92-4D0C-A1C5-E00C86198D59}" presName="LevelTwoTextNode" presStyleLbl="node2" presStyleIdx="0" presStyleCnt="3">
        <dgm:presLayoutVars>
          <dgm:chPref val="3"/>
        </dgm:presLayoutVars>
      </dgm:prSet>
      <dgm:spPr/>
    </dgm:pt>
    <dgm:pt modelId="{9DD6FEF5-8D89-4C11-9CB2-D8C4F081F760}" type="pres">
      <dgm:prSet presAssocID="{426BCA03-9B92-4D0C-A1C5-E00C86198D59}" presName="level3hierChild" presStyleCnt="0"/>
      <dgm:spPr/>
    </dgm:pt>
    <dgm:pt modelId="{BB36615B-9B0B-487A-AFEF-BD987F7D02FB}" type="pres">
      <dgm:prSet presAssocID="{DB339934-29A5-43FB-AB41-EA3E0159F172}" presName="conn2-1" presStyleLbl="parChTrans1D2" presStyleIdx="1" presStyleCnt="3"/>
      <dgm:spPr/>
    </dgm:pt>
    <dgm:pt modelId="{0C1C2B45-526A-4BB9-AFCE-C0192AF01A24}" type="pres">
      <dgm:prSet presAssocID="{DB339934-29A5-43FB-AB41-EA3E0159F172}" presName="connTx" presStyleLbl="parChTrans1D2" presStyleIdx="1" presStyleCnt="3"/>
      <dgm:spPr/>
    </dgm:pt>
    <dgm:pt modelId="{4AD3A956-74A9-4730-977A-0A1187169E28}" type="pres">
      <dgm:prSet presAssocID="{6F19862B-A352-468F-A3FF-7898E649BD77}" presName="root2" presStyleCnt="0"/>
      <dgm:spPr/>
    </dgm:pt>
    <dgm:pt modelId="{690AC8BE-1E93-4B0C-B529-9FFF7C0E0567}" type="pres">
      <dgm:prSet presAssocID="{6F19862B-A352-468F-A3FF-7898E649BD77}" presName="LevelTwoTextNode" presStyleLbl="node2" presStyleIdx="1" presStyleCnt="3">
        <dgm:presLayoutVars>
          <dgm:chPref val="3"/>
        </dgm:presLayoutVars>
      </dgm:prSet>
      <dgm:spPr/>
    </dgm:pt>
    <dgm:pt modelId="{322A6A99-D2E2-4801-BAF1-0F818169AAA0}" type="pres">
      <dgm:prSet presAssocID="{6F19862B-A352-468F-A3FF-7898E649BD77}" presName="level3hierChild" presStyleCnt="0"/>
      <dgm:spPr/>
    </dgm:pt>
    <dgm:pt modelId="{039301F9-9055-430A-BFA9-2A94A2BA9EC0}" type="pres">
      <dgm:prSet presAssocID="{44139313-19C7-4311-89AE-D844617879CD}" presName="conn2-1" presStyleLbl="parChTrans1D2" presStyleIdx="2" presStyleCnt="3"/>
      <dgm:spPr/>
    </dgm:pt>
    <dgm:pt modelId="{417A351C-A67D-4A2D-B3C0-1062E35E8AF7}" type="pres">
      <dgm:prSet presAssocID="{44139313-19C7-4311-89AE-D844617879CD}" presName="connTx" presStyleLbl="parChTrans1D2" presStyleIdx="2" presStyleCnt="3"/>
      <dgm:spPr/>
    </dgm:pt>
    <dgm:pt modelId="{41ED4B7B-1B70-4A6A-8118-876DE07075C5}" type="pres">
      <dgm:prSet presAssocID="{DC563472-3854-4976-9E4C-1C6F29AB7C24}" presName="root2" presStyleCnt="0"/>
      <dgm:spPr/>
    </dgm:pt>
    <dgm:pt modelId="{A6250A21-47BE-4928-8069-57697A69CCC0}" type="pres">
      <dgm:prSet presAssocID="{DC563472-3854-4976-9E4C-1C6F29AB7C24}" presName="LevelTwoTextNode" presStyleLbl="node2" presStyleIdx="2" presStyleCnt="3">
        <dgm:presLayoutVars>
          <dgm:chPref val="3"/>
        </dgm:presLayoutVars>
      </dgm:prSet>
      <dgm:spPr/>
    </dgm:pt>
    <dgm:pt modelId="{82EF8746-8AB9-439D-A61D-7DAAF694AFB4}" type="pres">
      <dgm:prSet presAssocID="{DC563472-3854-4976-9E4C-1C6F29AB7C24}" presName="level3hierChild" presStyleCnt="0"/>
      <dgm:spPr/>
    </dgm:pt>
  </dgm:ptLst>
  <dgm:cxnLst>
    <dgm:cxn modelId="{D27F4F01-793E-437E-87C5-0796CF20FA4A}" type="presOf" srcId="{357087B8-123D-4D3A-BBF1-B6465B94FFCB}" destId="{16C6306C-C0D3-4B0F-9B13-73D2F8139CDF}" srcOrd="0" destOrd="0" presId="urn:microsoft.com/office/officeart/2008/layout/HorizontalMultiLevelHierarchy"/>
    <dgm:cxn modelId="{C2CCB307-994E-42C4-8934-24598E174F3B}" srcId="{0E7ADEB5-45B2-4C16-83FD-5FA036CEB69C}" destId="{357087B8-123D-4D3A-BBF1-B6465B94FFCB}" srcOrd="0" destOrd="0" parTransId="{2DB0BF3C-7EBF-4D93-93C2-E2A7B202B83B}" sibTransId="{F937D14C-99A6-4A35-9625-9F81D3CD4B44}"/>
    <dgm:cxn modelId="{4CFF2B1B-3472-4601-BEA5-F5667860A94D}" type="presOf" srcId="{DF33554C-21B6-4FF7-A172-B375C18BAC1D}" destId="{440BA53E-887F-4459-9FE6-E368F4CBDBAF}" srcOrd="1" destOrd="0" presId="urn:microsoft.com/office/officeart/2008/layout/HorizontalMultiLevelHierarchy"/>
    <dgm:cxn modelId="{D3ABC024-11C7-4A18-B1CE-BAC89CEA0C67}" type="presOf" srcId="{6F19862B-A352-468F-A3FF-7898E649BD77}" destId="{690AC8BE-1E93-4B0C-B529-9FFF7C0E0567}" srcOrd="0" destOrd="0" presId="urn:microsoft.com/office/officeart/2008/layout/HorizontalMultiLevelHierarchy"/>
    <dgm:cxn modelId="{EBD88F5E-71E3-4D35-9E02-0F846A80D52F}" type="presOf" srcId="{DB339934-29A5-43FB-AB41-EA3E0159F172}" destId="{0C1C2B45-526A-4BB9-AFCE-C0192AF01A24}" srcOrd="1" destOrd="0" presId="urn:microsoft.com/office/officeart/2008/layout/HorizontalMultiLevelHierarchy"/>
    <dgm:cxn modelId="{612C2261-B00E-425E-AFDF-3833F8FE25C0}" srcId="{357087B8-123D-4D3A-BBF1-B6465B94FFCB}" destId="{6F19862B-A352-468F-A3FF-7898E649BD77}" srcOrd="1" destOrd="0" parTransId="{DB339934-29A5-43FB-AB41-EA3E0159F172}" sibTransId="{DC503FCE-5C93-4F7E-8C32-5A65853D2EDE}"/>
    <dgm:cxn modelId="{E5ED4441-C406-4153-863C-F50E1FE63ED2}" srcId="{357087B8-123D-4D3A-BBF1-B6465B94FFCB}" destId="{426BCA03-9B92-4D0C-A1C5-E00C86198D59}" srcOrd="0" destOrd="0" parTransId="{DF33554C-21B6-4FF7-A172-B375C18BAC1D}" sibTransId="{F39E9FDD-2083-46E9-B09B-EE23D01B3794}"/>
    <dgm:cxn modelId="{00D5F873-D3FA-4A03-BE14-D932EA48E0EC}" srcId="{357087B8-123D-4D3A-BBF1-B6465B94FFCB}" destId="{DC563472-3854-4976-9E4C-1C6F29AB7C24}" srcOrd="2" destOrd="0" parTransId="{44139313-19C7-4311-89AE-D844617879CD}" sibTransId="{8DAE9DF1-D310-42F3-9938-FD0BE4B43062}"/>
    <dgm:cxn modelId="{CEA82383-908B-4652-8FC5-BA5692FAEAEA}" type="presOf" srcId="{426BCA03-9B92-4D0C-A1C5-E00C86198D59}" destId="{B7255B47-1D8A-464D-9A8E-5A0572361507}" srcOrd="0" destOrd="0" presId="urn:microsoft.com/office/officeart/2008/layout/HorizontalMultiLevelHierarchy"/>
    <dgm:cxn modelId="{63D84DA6-AFED-43CB-A4C5-AA114D47224A}" type="presOf" srcId="{DF33554C-21B6-4FF7-A172-B375C18BAC1D}" destId="{0DDEBC0C-D600-46B6-9BD9-778923B3FAA0}" srcOrd="0" destOrd="0" presId="urn:microsoft.com/office/officeart/2008/layout/HorizontalMultiLevelHierarchy"/>
    <dgm:cxn modelId="{DAE5CEAB-1F96-4836-9CA4-E3065372E253}" type="presOf" srcId="{0E7ADEB5-45B2-4C16-83FD-5FA036CEB69C}" destId="{126214D3-7593-4EAE-9DD7-DB60404DD1ED}" srcOrd="0" destOrd="0" presId="urn:microsoft.com/office/officeart/2008/layout/HorizontalMultiLevelHierarchy"/>
    <dgm:cxn modelId="{69B54EC7-2D56-4664-A63D-9C40C4DBD4C1}" type="presOf" srcId="{44139313-19C7-4311-89AE-D844617879CD}" destId="{039301F9-9055-430A-BFA9-2A94A2BA9EC0}" srcOrd="0" destOrd="0" presId="urn:microsoft.com/office/officeart/2008/layout/HorizontalMultiLevelHierarchy"/>
    <dgm:cxn modelId="{760A8FDD-0153-4CFE-8730-8AA3F38A6219}" type="presOf" srcId="{44139313-19C7-4311-89AE-D844617879CD}" destId="{417A351C-A67D-4A2D-B3C0-1062E35E8AF7}" srcOrd="1" destOrd="0" presId="urn:microsoft.com/office/officeart/2008/layout/HorizontalMultiLevelHierarchy"/>
    <dgm:cxn modelId="{1E2236E4-F92D-495C-81C7-276D59D1EFEC}" type="presOf" srcId="{DC563472-3854-4976-9E4C-1C6F29AB7C24}" destId="{A6250A21-47BE-4928-8069-57697A69CCC0}" srcOrd="0" destOrd="0" presId="urn:microsoft.com/office/officeart/2008/layout/HorizontalMultiLevelHierarchy"/>
    <dgm:cxn modelId="{FC4E3EE4-FF1C-4A1B-9962-7731EC71E2D4}" type="presOf" srcId="{DB339934-29A5-43FB-AB41-EA3E0159F172}" destId="{BB36615B-9B0B-487A-AFEF-BD987F7D02FB}" srcOrd="0" destOrd="0" presId="urn:microsoft.com/office/officeart/2008/layout/HorizontalMultiLevelHierarchy"/>
    <dgm:cxn modelId="{BC6F1809-F2F8-4120-B8CC-7865D60FB50F}" type="presParOf" srcId="{126214D3-7593-4EAE-9DD7-DB60404DD1ED}" destId="{6D6EAFD8-B6DE-4AA8-AF6C-12FE8D994333}" srcOrd="0" destOrd="0" presId="urn:microsoft.com/office/officeart/2008/layout/HorizontalMultiLevelHierarchy"/>
    <dgm:cxn modelId="{E8B24C97-ADF9-4C47-B1B5-86817A750D30}" type="presParOf" srcId="{6D6EAFD8-B6DE-4AA8-AF6C-12FE8D994333}" destId="{16C6306C-C0D3-4B0F-9B13-73D2F8139CDF}" srcOrd="0" destOrd="0" presId="urn:microsoft.com/office/officeart/2008/layout/HorizontalMultiLevelHierarchy"/>
    <dgm:cxn modelId="{6074D599-0ED8-4DBE-AF1C-314CC21FF44C}" type="presParOf" srcId="{6D6EAFD8-B6DE-4AA8-AF6C-12FE8D994333}" destId="{82775E89-8D08-4429-A9FB-D4B0D2842EAA}" srcOrd="1" destOrd="0" presId="urn:microsoft.com/office/officeart/2008/layout/HorizontalMultiLevelHierarchy"/>
    <dgm:cxn modelId="{E9433D6B-0AE1-45E2-A9E5-8C41F601E043}" type="presParOf" srcId="{82775E89-8D08-4429-A9FB-D4B0D2842EAA}" destId="{0DDEBC0C-D600-46B6-9BD9-778923B3FAA0}" srcOrd="0" destOrd="0" presId="urn:microsoft.com/office/officeart/2008/layout/HorizontalMultiLevelHierarchy"/>
    <dgm:cxn modelId="{F74278DE-1DDC-4A20-A3A2-38AA2DD29E28}" type="presParOf" srcId="{0DDEBC0C-D600-46B6-9BD9-778923B3FAA0}" destId="{440BA53E-887F-4459-9FE6-E368F4CBDBAF}" srcOrd="0" destOrd="0" presId="urn:microsoft.com/office/officeart/2008/layout/HorizontalMultiLevelHierarchy"/>
    <dgm:cxn modelId="{9C580363-54A2-431A-891D-17A2413DCEF8}" type="presParOf" srcId="{82775E89-8D08-4429-A9FB-D4B0D2842EAA}" destId="{48FB6848-A9D1-4ABD-83FA-96B0E440EF0E}" srcOrd="1" destOrd="0" presId="urn:microsoft.com/office/officeart/2008/layout/HorizontalMultiLevelHierarchy"/>
    <dgm:cxn modelId="{BCFA23D2-34D8-408C-ABC1-4B0B0BDB6244}" type="presParOf" srcId="{48FB6848-A9D1-4ABD-83FA-96B0E440EF0E}" destId="{B7255B47-1D8A-464D-9A8E-5A0572361507}" srcOrd="0" destOrd="0" presId="urn:microsoft.com/office/officeart/2008/layout/HorizontalMultiLevelHierarchy"/>
    <dgm:cxn modelId="{67161996-C1E2-4F6F-A4F7-6555EE333381}" type="presParOf" srcId="{48FB6848-A9D1-4ABD-83FA-96B0E440EF0E}" destId="{9DD6FEF5-8D89-4C11-9CB2-D8C4F081F760}" srcOrd="1" destOrd="0" presId="urn:microsoft.com/office/officeart/2008/layout/HorizontalMultiLevelHierarchy"/>
    <dgm:cxn modelId="{EFD3098D-4B40-4520-8DAE-89F44EF3E0E1}" type="presParOf" srcId="{82775E89-8D08-4429-A9FB-D4B0D2842EAA}" destId="{BB36615B-9B0B-487A-AFEF-BD987F7D02FB}" srcOrd="2" destOrd="0" presId="urn:microsoft.com/office/officeart/2008/layout/HorizontalMultiLevelHierarchy"/>
    <dgm:cxn modelId="{8153A6EE-0060-4577-9918-FA9A8A44367E}" type="presParOf" srcId="{BB36615B-9B0B-487A-AFEF-BD987F7D02FB}" destId="{0C1C2B45-526A-4BB9-AFCE-C0192AF01A24}" srcOrd="0" destOrd="0" presId="urn:microsoft.com/office/officeart/2008/layout/HorizontalMultiLevelHierarchy"/>
    <dgm:cxn modelId="{464DAFBA-9908-4595-A6F6-2E07C099925C}" type="presParOf" srcId="{82775E89-8D08-4429-A9FB-D4B0D2842EAA}" destId="{4AD3A956-74A9-4730-977A-0A1187169E28}" srcOrd="3" destOrd="0" presId="urn:microsoft.com/office/officeart/2008/layout/HorizontalMultiLevelHierarchy"/>
    <dgm:cxn modelId="{E9E05A41-35DB-41B1-99B3-85B11E0081C3}" type="presParOf" srcId="{4AD3A956-74A9-4730-977A-0A1187169E28}" destId="{690AC8BE-1E93-4B0C-B529-9FFF7C0E0567}" srcOrd="0" destOrd="0" presId="urn:microsoft.com/office/officeart/2008/layout/HorizontalMultiLevelHierarchy"/>
    <dgm:cxn modelId="{438AC671-F165-4BC3-A9B3-B485D082E153}" type="presParOf" srcId="{4AD3A956-74A9-4730-977A-0A1187169E28}" destId="{322A6A99-D2E2-4801-BAF1-0F818169AAA0}" srcOrd="1" destOrd="0" presId="urn:microsoft.com/office/officeart/2008/layout/HorizontalMultiLevelHierarchy"/>
    <dgm:cxn modelId="{F58E7313-03E9-4BFA-AB99-10720E6D434F}" type="presParOf" srcId="{82775E89-8D08-4429-A9FB-D4B0D2842EAA}" destId="{039301F9-9055-430A-BFA9-2A94A2BA9EC0}" srcOrd="4" destOrd="0" presId="urn:microsoft.com/office/officeart/2008/layout/HorizontalMultiLevelHierarchy"/>
    <dgm:cxn modelId="{64AEFB52-A260-44D9-89E2-1C64F6EE9C47}" type="presParOf" srcId="{039301F9-9055-430A-BFA9-2A94A2BA9EC0}" destId="{417A351C-A67D-4A2D-B3C0-1062E35E8AF7}" srcOrd="0" destOrd="0" presId="urn:microsoft.com/office/officeart/2008/layout/HorizontalMultiLevelHierarchy"/>
    <dgm:cxn modelId="{84E67DC2-AF1A-4E3D-A00A-2534BAFC3D62}" type="presParOf" srcId="{82775E89-8D08-4429-A9FB-D4B0D2842EAA}" destId="{41ED4B7B-1B70-4A6A-8118-876DE07075C5}" srcOrd="5" destOrd="0" presId="urn:microsoft.com/office/officeart/2008/layout/HorizontalMultiLevelHierarchy"/>
    <dgm:cxn modelId="{F05A8964-56C6-4D66-A538-816FF12F1CB3}" type="presParOf" srcId="{41ED4B7B-1B70-4A6A-8118-876DE07075C5}" destId="{A6250A21-47BE-4928-8069-57697A69CCC0}" srcOrd="0" destOrd="0" presId="urn:microsoft.com/office/officeart/2008/layout/HorizontalMultiLevelHierarchy"/>
    <dgm:cxn modelId="{C40EDCFF-0D7F-49E9-920B-08ACAF0E89CF}" type="presParOf" srcId="{41ED4B7B-1B70-4A6A-8118-876DE07075C5}" destId="{82EF8746-8AB9-439D-A61D-7DAAF694AF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7C169-D1BE-443C-B546-F166897D59CD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0C0E92C3-1B6C-4B9E-90DE-6C80878E3C81}">
      <dgm:prSet phldrT="[Text]"/>
      <dgm:spPr/>
      <dgm:t>
        <a:bodyPr/>
        <a:lstStyle/>
        <a:p>
          <a:r>
            <a:rPr lang="cs-CZ" b="1" dirty="0"/>
            <a:t>Výše požadované dotace</a:t>
          </a:r>
        </a:p>
      </dgm:t>
    </dgm:pt>
    <dgm:pt modelId="{FA839CA9-0F67-4F84-8C98-B4E87AD03834}" type="parTrans" cxnId="{AC26C530-ECC1-4D95-AE70-627675B74628}">
      <dgm:prSet/>
      <dgm:spPr/>
      <dgm:t>
        <a:bodyPr/>
        <a:lstStyle/>
        <a:p>
          <a:endParaRPr lang="cs-CZ"/>
        </a:p>
      </dgm:t>
    </dgm:pt>
    <dgm:pt modelId="{240FC959-F3C9-4B1E-BF6A-45C7D2B2072C}" type="sibTrans" cxnId="{AC26C530-ECC1-4D95-AE70-627675B74628}">
      <dgm:prSet/>
      <dgm:spPr/>
      <dgm:t>
        <a:bodyPr/>
        <a:lstStyle/>
        <a:p>
          <a:endParaRPr lang="cs-CZ"/>
        </a:p>
      </dgm:t>
    </dgm:pt>
    <dgm:pt modelId="{888BA0F0-CC2C-4B0C-B502-272FCA9DC988}">
      <dgm:prSet phldrT="[Text]"/>
      <dgm:spPr/>
      <dgm:t>
        <a:bodyPr/>
        <a:lstStyle/>
        <a:p>
          <a:r>
            <a:rPr lang="cs-CZ" dirty="0"/>
            <a:t>Do 250 000 Kč.</a:t>
          </a:r>
        </a:p>
        <a:p>
          <a:r>
            <a:rPr lang="cs-CZ" dirty="0"/>
            <a:t>(15 bodů)</a:t>
          </a:r>
        </a:p>
      </dgm:t>
    </dgm:pt>
    <dgm:pt modelId="{771513F5-E1A1-465D-917C-9C49E312F6B4}" type="parTrans" cxnId="{B8A377F3-7725-424B-96CF-FFB70305FAD1}">
      <dgm:prSet/>
      <dgm:spPr/>
      <dgm:t>
        <a:bodyPr/>
        <a:lstStyle/>
        <a:p>
          <a:endParaRPr lang="cs-CZ"/>
        </a:p>
      </dgm:t>
    </dgm:pt>
    <dgm:pt modelId="{526E575C-687C-44C5-9228-BCD8C2E81F0E}" type="sibTrans" cxnId="{B8A377F3-7725-424B-96CF-FFB70305FAD1}">
      <dgm:prSet/>
      <dgm:spPr/>
      <dgm:t>
        <a:bodyPr/>
        <a:lstStyle/>
        <a:p>
          <a:endParaRPr lang="cs-CZ"/>
        </a:p>
      </dgm:t>
    </dgm:pt>
    <dgm:pt modelId="{58A9B5DA-2DA2-4617-BB87-5138C81D252E}">
      <dgm:prSet phldrT="[Text]"/>
      <dgm:spPr/>
      <dgm:t>
        <a:bodyPr/>
        <a:lstStyle/>
        <a:p>
          <a:r>
            <a:rPr lang="cs-CZ" dirty="0"/>
            <a:t>250 001-600 000 Kč.</a:t>
          </a:r>
        </a:p>
        <a:p>
          <a:r>
            <a:rPr lang="cs-CZ" dirty="0"/>
            <a:t>(10 bodů)</a:t>
          </a:r>
        </a:p>
      </dgm:t>
    </dgm:pt>
    <dgm:pt modelId="{B5FAFD4D-B88B-4062-9DCD-E19EB4D3E9F3}" type="parTrans" cxnId="{3611AC6A-7BF5-4247-BB15-0330853E54F3}">
      <dgm:prSet/>
      <dgm:spPr/>
      <dgm:t>
        <a:bodyPr/>
        <a:lstStyle/>
        <a:p>
          <a:endParaRPr lang="cs-CZ"/>
        </a:p>
      </dgm:t>
    </dgm:pt>
    <dgm:pt modelId="{12447DB8-FB4D-4017-B86D-7639E1D8ED7A}" type="sibTrans" cxnId="{3611AC6A-7BF5-4247-BB15-0330853E54F3}">
      <dgm:prSet/>
      <dgm:spPr/>
      <dgm:t>
        <a:bodyPr/>
        <a:lstStyle/>
        <a:p>
          <a:endParaRPr lang="cs-CZ"/>
        </a:p>
      </dgm:t>
    </dgm:pt>
    <dgm:pt modelId="{BDB7E637-94C5-4A33-9EF7-194EAC52E744}">
      <dgm:prSet phldrT="[Text]"/>
      <dgm:spPr/>
      <dgm:t>
        <a:bodyPr/>
        <a:lstStyle/>
        <a:p>
          <a:r>
            <a:rPr lang="cs-CZ" dirty="0"/>
            <a:t>600 001-1 000 000 Kč.</a:t>
          </a:r>
        </a:p>
        <a:p>
          <a:r>
            <a:rPr lang="cs-CZ" dirty="0"/>
            <a:t>(5 bodů)</a:t>
          </a:r>
        </a:p>
      </dgm:t>
    </dgm:pt>
    <dgm:pt modelId="{A448A9C0-DDF4-4C26-9341-D3BA83D15E84}" type="parTrans" cxnId="{53959196-06A1-4C16-97CE-37B6FF58B79E}">
      <dgm:prSet/>
      <dgm:spPr/>
      <dgm:t>
        <a:bodyPr/>
        <a:lstStyle/>
        <a:p>
          <a:endParaRPr lang="cs-CZ"/>
        </a:p>
      </dgm:t>
    </dgm:pt>
    <dgm:pt modelId="{B62709E2-8719-46E5-BEA5-DD85318EC7F4}" type="sibTrans" cxnId="{53959196-06A1-4C16-97CE-37B6FF58B79E}">
      <dgm:prSet/>
      <dgm:spPr/>
      <dgm:t>
        <a:bodyPr/>
        <a:lstStyle/>
        <a:p>
          <a:endParaRPr lang="cs-CZ"/>
        </a:p>
      </dgm:t>
    </dgm:pt>
    <dgm:pt modelId="{A86CB714-D35D-4FC1-9757-5D2E4E9882DD}">
      <dgm:prSet phldrT="[Text]" custT="1"/>
      <dgm:spPr/>
      <dgm:t>
        <a:bodyPr/>
        <a:lstStyle/>
        <a:p>
          <a:r>
            <a:rPr lang="cs-CZ" sz="2000" dirty="0"/>
            <a:t>1 000 001-1 500 000Kč.</a:t>
          </a:r>
        </a:p>
        <a:p>
          <a:r>
            <a:rPr lang="cs-CZ" sz="1600" dirty="0"/>
            <a:t>(2 body)</a:t>
          </a:r>
        </a:p>
      </dgm:t>
    </dgm:pt>
    <dgm:pt modelId="{B6D44D66-6747-45C9-8C29-2CADE438B257}" type="parTrans" cxnId="{95B82282-5A35-4699-81F3-805B0B50D774}">
      <dgm:prSet/>
      <dgm:spPr/>
      <dgm:t>
        <a:bodyPr/>
        <a:lstStyle/>
        <a:p>
          <a:endParaRPr lang="cs-CZ"/>
        </a:p>
      </dgm:t>
    </dgm:pt>
    <dgm:pt modelId="{93DBA689-B549-46C1-98A0-39C8E9323578}" type="sibTrans" cxnId="{95B82282-5A35-4699-81F3-805B0B50D774}">
      <dgm:prSet/>
      <dgm:spPr/>
      <dgm:t>
        <a:bodyPr/>
        <a:lstStyle/>
        <a:p>
          <a:endParaRPr lang="cs-CZ"/>
        </a:p>
      </dgm:t>
    </dgm:pt>
    <dgm:pt modelId="{6DF1C777-8F1D-4868-AB67-7BB5477819B7}">
      <dgm:prSet phldrT="[Text]"/>
      <dgm:spPr/>
      <dgm:t>
        <a:bodyPr/>
        <a:lstStyle/>
        <a:p>
          <a:r>
            <a:rPr lang="cs-CZ" dirty="0"/>
            <a:t>Nad  1 500 001 Kč.</a:t>
          </a:r>
        </a:p>
        <a:p>
          <a:r>
            <a:rPr lang="cs-CZ" dirty="0"/>
            <a:t>(0 bodů)</a:t>
          </a:r>
        </a:p>
      </dgm:t>
    </dgm:pt>
    <dgm:pt modelId="{DB44961E-36E3-4F06-93A3-051BFA08C4BF}" type="parTrans" cxnId="{356D0B8B-F413-4DA0-8E25-7C9C7094C422}">
      <dgm:prSet/>
      <dgm:spPr/>
      <dgm:t>
        <a:bodyPr/>
        <a:lstStyle/>
        <a:p>
          <a:endParaRPr lang="cs-CZ"/>
        </a:p>
      </dgm:t>
    </dgm:pt>
    <dgm:pt modelId="{1C383B6F-99CB-401A-A027-2EECA5D3E478}" type="sibTrans" cxnId="{356D0B8B-F413-4DA0-8E25-7C9C7094C422}">
      <dgm:prSet/>
      <dgm:spPr/>
      <dgm:t>
        <a:bodyPr/>
        <a:lstStyle/>
        <a:p>
          <a:endParaRPr lang="cs-CZ"/>
        </a:p>
      </dgm:t>
    </dgm:pt>
    <dgm:pt modelId="{D9928093-51A6-4AD3-8FE8-E49C23822C07}" type="pres">
      <dgm:prSet presAssocID="{08B7C169-D1BE-443C-B546-F166897D59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F708588-F2B5-4FB4-B86E-F8EB01565A35}" type="pres">
      <dgm:prSet presAssocID="{0C0E92C3-1B6C-4B9E-90DE-6C80878E3C81}" presName="root1" presStyleCnt="0"/>
      <dgm:spPr/>
    </dgm:pt>
    <dgm:pt modelId="{46846177-3059-40D6-AF92-D27EA3BF56E5}" type="pres">
      <dgm:prSet presAssocID="{0C0E92C3-1B6C-4B9E-90DE-6C80878E3C81}" presName="LevelOneTextNode" presStyleLbl="node0" presStyleIdx="0" presStyleCnt="1">
        <dgm:presLayoutVars>
          <dgm:chPref val="3"/>
        </dgm:presLayoutVars>
      </dgm:prSet>
      <dgm:spPr/>
    </dgm:pt>
    <dgm:pt modelId="{6E34139B-F992-40AA-9EAC-FD77116C6BE7}" type="pres">
      <dgm:prSet presAssocID="{0C0E92C3-1B6C-4B9E-90DE-6C80878E3C81}" presName="level2hierChild" presStyleCnt="0"/>
      <dgm:spPr/>
    </dgm:pt>
    <dgm:pt modelId="{5F7B3824-3F4A-4271-AC78-DDA7F9BE7A41}" type="pres">
      <dgm:prSet presAssocID="{771513F5-E1A1-465D-917C-9C49E312F6B4}" presName="conn2-1" presStyleLbl="parChTrans1D2" presStyleIdx="0" presStyleCnt="5"/>
      <dgm:spPr/>
    </dgm:pt>
    <dgm:pt modelId="{E01E8270-3514-4492-A414-CC34A9FE4B21}" type="pres">
      <dgm:prSet presAssocID="{771513F5-E1A1-465D-917C-9C49E312F6B4}" presName="connTx" presStyleLbl="parChTrans1D2" presStyleIdx="0" presStyleCnt="5"/>
      <dgm:spPr/>
    </dgm:pt>
    <dgm:pt modelId="{422BDA4D-B19C-4EDE-8376-77563FD0A13C}" type="pres">
      <dgm:prSet presAssocID="{888BA0F0-CC2C-4B0C-B502-272FCA9DC988}" presName="root2" presStyleCnt="0"/>
      <dgm:spPr/>
    </dgm:pt>
    <dgm:pt modelId="{6CA0EFEB-9068-4FC7-8861-A2D9E0FECB6D}" type="pres">
      <dgm:prSet presAssocID="{888BA0F0-CC2C-4B0C-B502-272FCA9DC988}" presName="LevelTwoTextNode" presStyleLbl="node2" presStyleIdx="0" presStyleCnt="5">
        <dgm:presLayoutVars>
          <dgm:chPref val="3"/>
        </dgm:presLayoutVars>
      </dgm:prSet>
      <dgm:spPr/>
    </dgm:pt>
    <dgm:pt modelId="{7DEED013-492D-4CB4-8C7B-697966838BD1}" type="pres">
      <dgm:prSet presAssocID="{888BA0F0-CC2C-4B0C-B502-272FCA9DC988}" presName="level3hierChild" presStyleCnt="0"/>
      <dgm:spPr/>
    </dgm:pt>
    <dgm:pt modelId="{6BCC89BF-D675-47AD-88C4-EE3C5CDC471E}" type="pres">
      <dgm:prSet presAssocID="{B5FAFD4D-B88B-4062-9DCD-E19EB4D3E9F3}" presName="conn2-1" presStyleLbl="parChTrans1D2" presStyleIdx="1" presStyleCnt="5"/>
      <dgm:spPr/>
    </dgm:pt>
    <dgm:pt modelId="{D1C5DA37-4C54-4689-B336-C4630593843A}" type="pres">
      <dgm:prSet presAssocID="{B5FAFD4D-B88B-4062-9DCD-E19EB4D3E9F3}" presName="connTx" presStyleLbl="parChTrans1D2" presStyleIdx="1" presStyleCnt="5"/>
      <dgm:spPr/>
    </dgm:pt>
    <dgm:pt modelId="{9A11B0B9-B21E-4385-BD10-80E5600E6F2B}" type="pres">
      <dgm:prSet presAssocID="{58A9B5DA-2DA2-4617-BB87-5138C81D252E}" presName="root2" presStyleCnt="0"/>
      <dgm:spPr/>
    </dgm:pt>
    <dgm:pt modelId="{B229D40C-4614-4C84-91C4-AB4D45EA36BC}" type="pres">
      <dgm:prSet presAssocID="{58A9B5DA-2DA2-4617-BB87-5138C81D252E}" presName="LevelTwoTextNode" presStyleLbl="node2" presStyleIdx="1" presStyleCnt="5">
        <dgm:presLayoutVars>
          <dgm:chPref val="3"/>
        </dgm:presLayoutVars>
      </dgm:prSet>
      <dgm:spPr/>
    </dgm:pt>
    <dgm:pt modelId="{AAC88D4E-CBE4-4E60-9B8C-E89EE3DEBA2A}" type="pres">
      <dgm:prSet presAssocID="{58A9B5DA-2DA2-4617-BB87-5138C81D252E}" presName="level3hierChild" presStyleCnt="0"/>
      <dgm:spPr/>
    </dgm:pt>
    <dgm:pt modelId="{CE9A181B-BB1D-472A-85BD-9E6B6DF8BAA1}" type="pres">
      <dgm:prSet presAssocID="{A448A9C0-DDF4-4C26-9341-D3BA83D15E84}" presName="conn2-1" presStyleLbl="parChTrans1D2" presStyleIdx="2" presStyleCnt="5"/>
      <dgm:spPr/>
    </dgm:pt>
    <dgm:pt modelId="{30133221-904B-461B-A0FC-129A32B49F57}" type="pres">
      <dgm:prSet presAssocID="{A448A9C0-DDF4-4C26-9341-D3BA83D15E84}" presName="connTx" presStyleLbl="parChTrans1D2" presStyleIdx="2" presStyleCnt="5"/>
      <dgm:spPr/>
    </dgm:pt>
    <dgm:pt modelId="{7AC74132-56B6-4B0D-AE29-CC4AE8916029}" type="pres">
      <dgm:prSet presAssocID="{BDB7E637-94C5-4A33-9EF7-194EAC52E744}" presName="root2" presStyleCnt="0"/>
      <dgm:spPr/>
    </dgm:pt>
    <dgm:pt modelId="{EA62BBD1-0EE3-4C99-A9ED-95ACF571EAD1}" type="pres">
      <dgm:prSet presAssocID="{BDB7E637-94C5-4A33-9EF7-194EAC52E744}" presName="LevelTwoTextNode" presStyleLbl="node2" presStyleIdx="2" presStyleCnt="5">
        <dgm:presLayoutVars>
          <dgm:chPref val="3"/>
        </dgm:presLayoutVars>
      </dgm:prSet>
      <dgm:spPr/>
    </dgm:pt>
    <dgm:pt modelId="{AE5CA8A0-E660-4C57-A899-F7F5DC3C2D3F}" type="pres">
      <dgm:prSet presAssocID="{BDB7E637-94C5-4A33-9EF7-194EAC52E744}" presName="level3hierChild" presStyleCnt="0"/>
      <dgm:spPr/>
    </dgm:pt>
    <dgm:pt modelId="{3C6FAB04-270D-4A66-8483-EEA20E5E1995}" type="pres">
      <dgm:prSet presAssocID="{B6D44D66-6747-45C9-8C29-2CADE438B257}" presName="conn2-1" presStyleLbl="parChTrans1D2" presStyleIdx="3" presStyleCnt="5"/>
      <dgm:spPr/>
    </dgm:pt>
    <dgm:pt modelId="{CE25DE81-A6B8-43A1-AEDE-7DE65DFBCB15}" type="pres">
      <dgm:prSet presAssocID="{B6D44D66-6747-45C9-8C29-2CADE438B257}" presName="connTx" presStyleLbl="parChTrans1D2" presStyleIdx="3" presStyleCnt="5"/>
      <dgm:spPr/>
    </dgm:pt>
    <dgm:pt modelId="{495011C5-B31E-43C1-AE5C-439D938D99E7}" type="pres">
      <dgm:prSet presAssocID="{A86CB714-D35D-4FC1-9757-5D2E4E9882DD}" presName="root2" presStyleCnt="0"/>
      <dgm:spPr/>
    </dgm:pt>
    <dgm:pt modelId="{82A38BFD-1CFB-42D9-BAF9-C12287C6A8F3}" type="pres">
      <dgm:prSet presAssocID="{A86CB714-D35D-4FC1-9757-5D2E4E9882DD}" presName="LevelTwoTextNode" presStyleLbl="node2" presStyleIdx="3" presStyleCnt="5">
        <dgm:presLayoutVars>
          <dgm:chPref val="3"/>
        </dgm:presLayoutVars>
      </dgm:prSet>
      <dgm:spPr/>
    </dgm:pt>
    <dgm:pt modelId="{162C5AE7-FC91-476D-9E55-3F9A3DB9A89F}" type="pres">
      <dgm:prSet presAssocID="{A86CB714-D35D-4FC1-9757-5D2E4E9882DD}" presName="level3hierChild" presStyleCnt="0"/>
      <dgm:spPr/>
    </dgm:pt>
    <dgm:pt modelId="{0BA2DFB4-0EEF-4BDA-BA86-568AF5AF9FB7}" type="pres">
      <dgm:prSet presAssocID="{DB44961E-36E3-4F06-93A3-051BFA08C4BF}" presName="conn2-1" presStyleLbl="parChTrans1D2" presStyleIdx="4" presStyleCnt="5"/>
      <dgm:spPr/>
    </dgm:pt>
    <dgm:pt modelId="{C0DE7AB4-4CE9-4AE9-8E4B-480E49B46751}" type="pres">
      <dgm:prSet presAssocID="{DB44961E-36E3-4F06-93A3-051BFA08C4BF}" presName="connTx" presStyleLbl="parChTrans1D2" presStyleIdx="4" presStyleCnt="5"/>
      <dgm:spPr/>
    </dgm:pt>
    <dgm:pt modelId="{5F5A7EA1-7D5C-44F3-8818-A190376E962F}" type="pres">
      <dgm:prSet presAssocID="{6DF1C777-8F1D-4868-AB67-7BB5477819B7}" presName="root2" presStyleCnt="0"/>
      <dgm:spPr/>
    </dgm:pt>
    <dgm:pt modelId="{97215301-AEDE-4B17-96EC-9B1DD60F5D5D}" type="pres">
      <dgm:prSet presAssocID="{6DF1C777-8F1D-4868-AB67-7BB5477819B7}" presName="LevelTwoTextNode" presStyleLbl="node2" presStyleIdx="4" presStyleCnt="5">
        <dgm:presLayoutVars>
          <dgm:chPref val="3"/>
        </dgm:presLayoutVars>
      </dgm:prSet>
      <dgm:spPr/>
    </dgm:pt>
    <dgm:pt modelId="{9AFAEA1A-D557-4B3E-91A6-0952DC7D0FCE}" type="pres">
      <dgm:prSet presAssocID="{6DF1C777-8F1D-4868-AB67-7BB5477819B7}" presName="level3hierChild" presStyleCnt="0"/>
      <dgm:spPr/>
    </dgm:pt>
  </dgm:ptLst>
  <dgm:cxnLst>
    <dgm:cxn modelId="{92F5C124-2259-490B-B6FA-0AC16C38E0F4}" type="presOf" srcId="{A448A9C0-DDF4-4C26-9341-D3BA83D15E84}" destId="{CE9A181B-BB1D-472A-85BD-9E6B6DF8BAA1}" srcOrd="0" destOrd="0" presId="urn:microsoft.com/office/officeart/2008/layout/HorizontalMultiLevelHierarchy"/>
    <dgm:cxn modelId="{85D83D2E-FDE2-4A09-BFF9-72393E1B714A}" type="presOf" srcId="{58A9B5DA-2DA2-4617-BB87-5138C81D252E}" destId="{B229D40C-4614-4C84-91C4-AB4D45EA36BC}" srcOrd="0" destOrd="0" presId="urn:microsoft.com/office/officeart/2008/layout/HorizontalMultiLevelHierarchy"/>
    <dgm:cxn modelId="{AC26C530-ECC1-4D95-AE70-627675B74628}" srcId="{08B7C169-D1BE-443C-B546-F166897D59CD}" destId="{0C0E92C3-1B6C-4B9E-90DE-6C80878E3C81}" srcOrd="0" destOrd="0" parTransId="{FA839CA9-0F67-4F84-8C98-B4E87AD03834}" sibTransId="{240FC959-F3C9-4B1E-BF6A-45C7D2B2072C}"/>
    <dgm:cxn modelId="{30998565-6559-4AE1-8E01-87A321299C38}" type="presOf" srcId="{888BA0F0-CC2C-4B0C-B502-272FCA9DC988}" destId="{6CA0EFEB-9068-4FC7-8861-A2D9E0FECB6D}" srcOrd="0" destOrd="0" presId="urn:microsoft.com/office/officeart/2008/layout/HorizontalMultiLevelHierarchy"/>
    <dgm:cxn modelId="{3611AC6A-7BF5-4247-BB15-0330853E54F3}" srcId="{0C0E92C3-1B6C-4B9E-90DE-6C80878E3C81}" destId="{58A9B5DA-2DA2-4617-BB87-5138C81D252E}" srcOrd="1" destOrd="0" parTransId="{B5FAFD4D-B88B-4062-9DCD-E19EB4D3E9F3}" sibTransId="{12447DB8-FB4D-4017-B86D-7639E1D8ED7A}"/>
    <dgm:cxn modelId="{835C126B-DEFB-48BE-96E1-71EFB2E0E1C9}" type="presOf" srcId="{0C0E92C3-1B6C-4B9E-90DE-6C80878E3C81}" destId="{46846177-3059-40D6-AF92-D27EA3BF56E5}" srcOrd="0" destOrd="0" presId="urn:microsoft.com/office/officeart/2008/layout/HorizontalMultiLevelHierarchy"/>
    <dgm:cxn modelId="{DEC98A6B-5DC0-4156-8017-D141B77777CB}" type="presOf" srcId="{771513F5-E1A1-465D-917C-9C49E312F6B4}" destId="{5F7B3824-3F4A-4271-AC78-DDA7F9BE7A41}" srcOrd="0" destOrd="0" presId="urn:microsoft.com/office/officeart/2008/layout/HorizontalMultiLevelHierarchy"/>
    <dgm:cxn modelId="{CF478F80-4B90-4401-A8B3-3D3600399A29}" type="presOf" srcId="{08B7C169-D1BE-443C-B546-F166897D59CD}" destId="{D9928093-51A6-4AD3-8FE8-E49C23822C07}" srcOrd="0" destOrd="0" presId="urn:microsoft.com/office/officeart/2008/layout/HorizontalMultiLevelHierarchy"/>
    <dgm:cxn modelId="{95B82282-5A35-4699-81F3-805B0B50D774}" srcId="{0C0E92C3-1B6C-4B9E-90DE-6C80878E3C81}" destId="{A86CB714-D35D-4FC1-9757-5D2E4E9882DD}" srcOrd="3" destOrd="0" parTransId="{B6D44D66-6747-45C9-8C29-2CADE438B257}" sibTransId="{93DBA689-B549-46C1-98A0-39C8E9323578}"/>
    <dgm:cxn modelId="{2ADA7A88-BC63-417F-BF42-18216F83E03E}" type="presOf" srcId="{B5FAFD4D-B88B-4062-9DCD-E19EB4D3E9F3}" destId="{6BCC89BF-D675-47AD-88C4-EE3C5CDC471E}" srcOrd="0" destOrd="0" presId="urn:microsoft.com/office/officeart/2008/layout/HorizontalMultiLevelHierarchy"/>
    <dgm:cxn modelId="{854F598A-CF29-4FAF-8F90-0D014B45C38C}" type="presOf" srcId="{A86CB714-D35D-4FC1-9757-5D2E4E9882DD}" destId="{82A38BFD-1CFB-42D9-BAF9-C12287C6A8F3}" srcOrd="0" destOrd="0" presId="urn:microsoft.com/office/officeart/2008/layout/HorizontalMultiLevelHierarchy"/>
    <dgm:cxn modelId="{356D0B8B-F413-4DA0-8E25-7C9C7094C422}" srcId="{0C0E92C3-1B6C-4B9E-90DE-6C80878E3C81}" destId="{6DF1C777-8F1D-4868-AB67-7BB5477819B7}" srcOrd="4" destOrd="0" parTransId="{DB44961E-36E3-4F06-93A3-051BFA08C4BF}" sibTransId="{1C383B6F-99CB-401A-A027-2EECA5D3E478}"/>
    <dgm:cxn modelId="{53959196-06A1-4C16-97CE-37B6FF58B79E}" srcId="{0C0E92C3-1B6C-4B9E-90DE-6C80878E3C81}" destId="{BDB7E637-94C5-4A33-9EF7-194EAC52E744}" srcOrd="2" destOrd="0" parTransId="{A448A9C0-DDF4-4C26-9341-D3BA83D15E84}" sibTransId="{B62709E2-8719-46E5-BEA5-DD85318EC7F4}"/>
    <dgm:cxn modelId="{17FA38A0-DAE9-489D-8FC9-EF240DD3DED0}" type="presOf" srcId="{BDB7E637-94C5-4A33-9EF7-194EAC52E744}" destId="{EA62BBD1-0EE3-4C99-A9ED-95ACF571EAD1}" srcOrd="0" destOrd="0" presId="urn:microsoft.com/office/officeart/2008/layout/HorizontalMultiLevelHierarchy"/>
    <dgm:cxn modelId="{80058DAC-05F5-438C-A50E-F4176FCFC810}" type="presOf" srcId="{A448A9C0-DDF4-4C26-9341-D3BA83D15E84}" destId="{30133221-904B-461B-A0FC-129A32B49F57}" srcOrd="1" destOrd="0" presId="urn:microsoft.com/office/officeart/2008/layout/HorizontalMultiLevelHierarchy"/>
    <dgm:cxn modelId="{073915BA-AA88-4C24-B7C7-087FB5A7A0EC}" type="presOf" srcId="{DB44961E-36E3-4F06-93A3-051BFA08C4BF}" destId="{0BA2DFB4-0EEF-4BDA-BA86-568AF5AF9FB7}" srcOrd="0" destOrd="0" presId="urn:microsoft.com/office/officeart/2008/layout/HorizontalMultiLevelHierarchy"/>
    <dgm:cxn modelId="{8E0611BB-B897-4EB5-A7E1-E70151A33510}" type="presOf" srcId="{771513F5-E1A1-465D-917C-9C49E312F6B4}" destId="{E01E8270-3514-4492-A414-CC34A9FE4B21}" srcOrd="1" destOrd="0" presId="urn:microsoft.com/office/officeart/2008/layout/HorizontalMultiLevelHierarchy"/>
    <dgm:cxn modelId="{AA17F5BF-DBBC-4698-B712-C6E27925FC01}" type="presOf" srcId="{DB44961E-36E3-4F06-93A3-051BFA08C4BF}" destId="{C0DE7AB4-4CE9-4AE9-8E4B-480E49B46751}" srcOrd="1" destOrd="0" presId="urn:microsoft.com/office/officeart/2008/layout/HorizontalMultiLevelHierarchy"/>
    <dgm:cxn modelId="{E5E249CD-B580-4AC8-979B-DC474E0A5ACC}" type="presOf" srcId="{B6D44D66-6747-45C9-8C29-2CADE438B257}" destId="{3C6FAB04-270D-4A66-8483-EEA20E5E1995}" srcOrd="0" destOrd="0" presId="urn:microsoft.com/office/officeart/2008/layout/HorizontalMultiLevelHierarchy"/>
    <dgm:cxn modelId="{CB7708CF-0226-4D32-859B-8CF4D0F159C4}" type="presOf" srcId="{B5FAFD4D-B88B-4062-9DCD-E19EB4D3E9F3}" destId="{D1C5DA37-4C54-4689-B336-C4630593843A}" srcOrd="1" destOrd="0" presId="urn:microsoft.com/office/officeart/2008/layout/HorizontalMultiLevelHierarchy"/>
    <dgm:cxn modelId="{664790DD-65D1-4317-B896-8C211BB80D64}" type="presOf" srcId="{6DF1C777-8F1D-4868-AB67-7BB5477819B7}" destId="{97215301-AEDE-4B17-96EC-9B1DD60F5D5D}" srcOrd="0" destOrd="0" presId="urn:microsoft.com/office/officeart/2008/layout/HorizontalMultiLevelHierarchy"/>
    <dgm:cxn modelId="{B8A377F3-7725-424B-96CF-FFB70305FAD1}" srcId="{0C0E92C3-1B6C-4B9E-90DE-6C80878E3C81}" destId="{888BA0F0-CC2C-4B0C-B502-272FCA9DC988}" srcOrd="0" destOrd="0" parTransId="{771513F5-E1A1-465D-917C-9C49E312F6B4}" sibTransId="{526E575C-687C-44C5-9228-BCD8C2E81F0E}"/>
    <dgm:cxn modelId="{39257AF8-3001-44C1-89FC-C38928680D81}" type="presOf" srcId="{B6D44D66-6747-45C9-8C29-2CADE438B257}" destId="{CE25DE81-A6B8-43A1-AEDE-7DE65DFBCB15}" srcOrd="1" destOrd="0" presId="urn:microsoft.com/office/officeart/2008/layout/HorizontalMultiLevelHierarchy"/>
    <dgm:cxn modelId="{A4EC8F7A-AF62-48DF-9210-538F24F1962A}" type="presParOf" srcId="{D9928093-51A6-4AD3-8FE8-E49C23822C07}" destId="{5F708588-F2B5-4FB4-B86E-F8EB01565A35}" srcOrd="0" destOrd="0" presId="urn:microsoft.com/office/officeart/2008/layout/HorizontalMultiLevelHierarchy"/>
    <dgm:cxn modelId="{0B9563FD-E823-4DAD-A53A-70422345D191}" type="presParOf" srcId="{5F708588-F2B5-4FB4-B86E-F8EB01565A35}" destId="{46846177-3059-40D6-AF92-D27EA3BF56E5}" srcOrd="0" destOrd="0" presId="urn:microsoft.com/office/officeart/2008/layout/HorizontalMultiLevelHierarchy"/>
    <dgm:cxn modelId="{A0F669DF-13E9-4EB5-9E5E-D882A279B517}" type="presParOf" srcId="{5F708588-F2B5-4FB4-B86E-F8EB01565A35}" destId="{6E34139B-F992-40AA-9EAC-FD77116C6BE7}" srcOrd="1" destOrd="0" presId="urn:microsoft.com/office/officeart/2008/layout/HorizontalMultiLevelHierarchy"/>
    <dgm:cxn modelId="{920E9FC3-E248-4958-A95B-D11D9658A20C}" type="presParOf" srcId="{6E34139B-F992-40AA-9EAC-FD77116C6BE7}" destId="{5F7B3824-3F4A-4271-AC78-DDA7F9BE7A41}" srcOrd="0" destOrd="0" presId="urn:microsoft.com/office/officeart/2008/layout/HorizontalMultiLevelHierarchy"/>
    <dgm:cxn modelId="{B472406C-1727-413F-8021-EB6551EF6960}" type="presParOf" srcId="{5F7B3824-3F4A-4271-AC78-DDA7F9BE7A41}" destId="{E01E8270-3514-4492-A414-CC34A9FE4B21}" srcOrd="0" destOrd="0" presId="urn:microsoft.com/office/officeart/2008/layout/HorizontalMultiLevelHierarchy"/>
    <dgm:cxn modelId="{C797DA7E-65E0-4F1E-A9EA-76D8DCA2CEC2}" type="presParOf" srcId="{6E34139B-F992-40AA-9EAC-FD77116C6BE7}" destId="{422BDA4D-B19C-4EDE-8376-77563FD0A13C}" srcOrd="1" destOrd="0" presId="urn:microsoft.com/office/officeart/2008/layout/HorizontalMultiLevelHierarchy"/>
    <dgm:cxn modelId="{516E7494-AF04-4092-9643-D7683C0E9848}" type="presParOf" srcId="{422BDA4D-B19C-4EDE-8376-77563FD0A13C}" destId="{6CA0EFEB-9068-4FC7-8861-A2D9E0FECB6D}" srcOrd="0" destOrd="0" presId="urn:microsoft.com/office/officeart/2008/layout/HorizontalMultiLevelHierarchy"/>
    <dgm:cxn modelId="{049ACF60-0014-491D-8026-4FC8BFFA771C}" type="presParOf" srcId="{422BDA4D-B19C-4EDE-8376-77563FD0A13C}" destId="{7DEED013-492D-4CB4-8C7B-697966838BD1}" srcOrd="1" destOrd="0" presId="urn:microsoft.com/office/officeart/2008/layout/HorizontalMultiLevelHierarchy"/>
    <dgm:cxn modelId="{ED17D276-C2B0-41AB-9879-E8DB85CA460E}" type="presParOf" srcId="{6E34139B-F992-40AA-9EAC-FD77116C6BE7}" destId="{6BCC89BF-D675-47AD-88C4-EE3C5CDC471E}" srcOrd="2" destOrd="0" presId="urn:microsoft.com/office/officeart/2008/layout/HorizontalMultiLevelHierarchy"/>
    <dgm:cxn modelId="{2D09D51E-EC11-400E-B3E6-32D43E4DE81E}" type="presParOf" srcId="{6BCC89BF-D675-47AD-88C4-EE3C5CDC471E}" destId="{D1C5DA37-4C54-4689-B336-C4630593843A}" srcOrd="0" destOrd="0" presId="urn:microsoft.com/office/officeart/2008/layout/HorizontalMultiLevelHierarchy"/>
    <dgm:cxn modelId="{40E4235A-95FB-4426-93FB-CE2F3EAB0874}" type="presParOf" srcId="{6E34139B-F992-40AA-9EAC-FD77116C6BE7}" destId="{9A11B0B9-B21E-4385-BD10-80E5600E6F2B}" srcOrd="3" destOrd="0" presId="urn:microsoft.com/office/officeart/2008/layout/HorizontalMultiLevelHierarchy"/>
    <dgm:cxn modelId="{38956145-186A-43B9-A871-147F0CA32AB3}" type="presParOf" srcId="{9A11B0B9-B21E-4385-BD10-80E5600E6F2B}" destId="{B229D40C-4614-4C84-91C4-AB4D45EA36BC}" srcOrd="0" destOrd="0" presId="urn:microsoft.com/office/officeart/2008/layout/HorizontalMultiLevelHierarchy"/>
    <dgm:cxn modelId="{8770EF5E-23A2-4EF3-B59F-CFC8ACD61B22}" type="presParOf" srcId="{9A11B0B9-B21E-4385-BD10-80E5600E6F2B}" destId="{AAC88D4E-CBE4-4E60-9B8C-E89EE3DEBA2A}" srcOrd="1" destOrd="0" presId="urn:microsoft.com/office/officeart/2008/layout/HorizontalMultiLevelHierarchy"/>
    <dgm:cxn modelId="{18393BB6-F17E-465A-9BC5-6C7A0054F5C6}" type="presParOf" srcId="{6E34139B-F992-40AA-9EAC-FD77116C6BE7}" destId="{CE9A181B-BB1D-472A-85BD-9E6B6DF8BAA1}" srcOrd="4" destOrd="0" presId="urn:microsoft.com/office/officeart/2008/layout/HorizontalMultiLevelHierarchy"/>
    <dgm:cxn modelId="{4FD7B476-A482-44A7-923C-95AC7CC38D43}" type="presParOf" srcId="{CE9A181B-BB1D-472A-85BD-9E6B6DF8BAA1}" destId="{30133221-904B-461B-A0FC-129A32B49F57}" srcOrd="0" destOrd="0" presId="urn:microsoft.com/office/officeart/2008/layout/HorizontalMultiLevelHierarchy"/>
    <dgm:cxn modelId="{6D685501-1DFC-4AFA-B7F9-69CD813DC53D}" type="presParOf" srcId="{6E34139B-F992-40AA-9EAC-FD77116C6BE7}" destId="{7AC74132-56B6-4B0D-AE29-CC4AE8916029}" srcOrd="5" destOrd="0" presId="urn:microsoft.com/office/officeart/2008/layout/HorizontalMultiLevelHierarchy"/>
    <dgm:cxn modelId="{678266EB-14BE-41CC-90D4-9B7490E166FF}" type="presParOf" srcId="{7AC74132-56B6-4B0D-AE29-CC4AE8916029}" destId="{EA62BBD1-0EE3-4C99-A9ED-95ACF571EAD1}" srcOrd="0" destOrd="0" presId="urn:microsoft.com/office/officeart/2008/layout/HorizontalMultiLevelHierarchy"/>
    <dgm:cxn modelId="{4FFEB23A-0892-4F1D-A250-8AE07F1E36B7}" type="presParOf" srcId="{7AC74132-56B6-4B0D-AE29-CC4AE8916029}" destId="{AE5CA8A0-E660-4C57-A899-F7F5DC3C2D3F}" srcOrd="1" destOrd="0" presId="urn:microsoft.com/office/officeart/2008/layout/HorizontalMultiLevelHierarchy"/>
    <dgm:cxn modelId="{666DBE28-D25C-4A43-A906-FF08590791BB}" type="presParOf" srcId="{6E34139B-F992-40AA-9EAC-FD77116C6BE7}" destId="{3C6FAB04-270D-4A66-8483-EEA20E5E1995}" srcOrd="6" destOrd="0" presId="urn:microsoft.com/office/officeart/2008/layout/HorizontalMultiLevelHierarchy"/>
    <dgm:cxn modelId="{7CA41667-4DAB-4FDE-BC0F-27F993D4F385}" type="presParOf" srcId="{3C6FAB04-270D-4A66-8483-EEA20E5E1995}" destId="{CE25DE81-A6B8-43A1-AEDE-7DE65DFBCB15}" srcOrd="0" destOrd="0" presId="urn:microsoft.com/office/officeart/2008/layout/HorizontalMultiLevelHierarchy"/>
    <dgm:cxn modelId="{487CBA13-9548-4202-A047-E68A512260D5}" type="presParOf" srcId="{6E34139B-F992-40AA-9EAC-FD77116C6BE7}" destId="{495011C5-B31E-43C1-AE5C-439D938D99E7}" srcOrd="7" destOrd="0" presId="urn:microsoft.com/office/officeart/2008/layout/HorizontalMultiLevelHierarchy"/>
    <dgm:cxn modelId="{C58AA285-7AF5-4D0F-952C-278012AA1B2C}" type="presParOf" srcId="{495011C5-B31E-43C1-AE5C-439D938D99E7}" destId="{82A38BFD-1CFB-42D9-BAF9-C12287C6A8F3}" srcOrd="0" destOrd="0" presId="urn:microsoft.com/office/officeart/2008/layout/HorizontalMultiLevelHierarchy"/>
    <dgm:cxn modelId="{6758C78A-6854-424D-A00A-F091D8FF457E}" type="presParOf" srcId="{495011C5-B31E-43C1-AE5C-439D938D99E7}" destId="{162C5AE7-FC91-476D-9E55-3F9A3DB9A89F}" srcOrd="1" destOrd="0" presId="urn:microsoft.com/office/officeart/2008/layout/HorizontalMultiLevelHierarchy"/>
    <dgm:cxn modelId="{EEB7D3FD-367B-4F69-9CFD-C1145E6AE8F9}" type="presParOf" srcId="{6E34139B-F992-40AA-9EAC-FD77116C6BE7}" destId="{0BA2DFB4-0EEF-4BDA-BA86-568AF5AF9FB7}" srcOrd="8" destOrd="0" presId="urn:microsoft.com/office/officeart/2008/layout/HorizontalMultiLevelHierarchy"/>
    <dgm:cxn modelId="{33429114-D22C-4622-B71C-8719AC5F1736}" type="presParOf" srcId="{0BA2DFB4-0EEF-4BDA-BA86-568AF5AF9FB7}" destId="{C0DE7AB4-4CE9-4AE9-8E4B-480E49B46751}" srcOrd="0" destOrd="0" presId="urn:microsoft.com/office/officeart/2008/layout/HorizontalMultiLevelHierarchy"/>
    <dgm:cxn modelId="{917C8F2B-B636-4A42-9557-E7BF43F8AE43}" type="presParOf" srcId="{6E34139B-F992-40AA-9EAC-FD77116C6BE7}" destId="{5F5A7EA1-7D5C-44F3-8818-A190376E962F}" srcOrd="9" destOrd="0" presId="urn:microsoft.com/office/officeart/2008/layout/HorizontalMultiLevelHierarchy"/>
    <dgm:cxn modelId="{72FA6190-91F4-4342-AD76-EEC6B8360C39}" type="presParOf" srcId="{5F5A7EA1-7D5C-44F3-8818-A190376E962F}" destId="{97215301-AEDE-4B17-96EC-9B1DD60F5D5D}" srcOrd="0" destOrd="0" presId="urn:microsoft.com/office/officeart/2008/layout/HorizontalMultiLevelHierarchy"/>
    <dgm:cxn modelId="{0DDA1AEE-8BF8-4A2B-A4FA-53DFB19202E4}" type="presParOf" srcId="{5F5A7EA1-7D5C-44F3-8818-A190376E962F}" destId="{9AFAEA1A-D557-4B3E-91A6-0952DC7D0F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3FC49-5285-44A0-8D0C-491834F0D263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606815A4-0CD1-43BC-A451-BC05F3EB54C2}">
      <dgm:prSet phldrT="[Text]"/>
      <dgm:spPr/>
      <dgm:t>
        <a:bodyPr/>
        <a:lstStyle/>
        <a:p>
          <a:r>
            <a:rPr lang="cs-CZ" b="1" dirty="0"/>
            <a:t>Vytvoření pracovního místa</a:t>
          </a:r>
        </a:p>
      </dgm:t>
    </dgm:pt>
    <dgm:pt modelId="{DE1D3B1F-1043-4394-8FE4-2B32A9C6282E}" type="parTrans" cxnId="{4A3053AE-8B76-4733-A814-8355B6F36DBB}">
      <dgm:prSet/>
      <dgm:spPr/>
      <dgm:t>
        <a:bodyPr/>
        <a:lstStyle/>
        <a:p>
          <a:endParaRPr lang="cs-CZ"/>
        </a:p>
      </dgm:t>
    </dgm:pt>
    <dgm:pt modelId="{3549D06C-F092-4B87-B0DA-EC858D42BBC4}" type="sibTrans" cxnId="{4A3053AE-8B76-4733-A814-8355B6F36DBB}">
      <dgm:prSet/>
      <dgm:spPr/>
      <dgm:t>
        <a:bodyPr/>
        <a:lstStyle/>
        <a:p>
          <a:endParaRPr lang="cs-CZ"/>
        </a:p>
      </dgm:t>
    </dgm:pt>
    <dgm:pt modelId="{4E11A5BC-5146-48B7-AA8F-DF8F05831C61}">
      <dgm:prSet phldrT="[Text]"/>
      <dgm:spPr/>
      <dgm:t>
        <a:bodyPr/>
        <a:lstStyle/>
        <a:p>
          <a:r>
            <a:rPr lang="cs-CZ" dirty="0"/>
            <a:t>Úvazek nad 1,5.</a:t>
          </a:r>
        </a:p>
        <a:p>
          <a:r>
            <a:rPr lang="cs-CZ" dirty="0"/>
            <a:t>(40 bodů)</a:t>
          </a:r>
        </a:p>
      </dgm:t>
    </dgm:pt>
    <dgm:pt modelId="{F032A3B2-521B-41D9-ADE6-0633F93F602F}" type="parTrans" cxnId="{E7945E04-B6B6-4544-9FA8-D3E73B5D26BA}">
      <dgm:prSet/>
      <dgm:spPr/>
      <dgm:t>
        <a:bodyPr/>
        <a:lstStyle/>
        <a:p>
          <a:endParaRPr lang="cs-CZ"/>
        </a:p>
      </dgm:t>
    </dgm:pt>
    <dgm:pt modelId="{B29A35BF-78E0-4D3D-AFD3-9C89908B3BF2}" type="sibTrans" cxnId="{E7945E04-B6B6-4544-9FA8-D3E73B5D26BA}">
      <dgm:prSet/>
      <dgm:spPr/>
      <dgm:t>
        <a:bodyPr/>
        <a:lstStyle/>
        <a:p>
          <a:endParaRPr lang="cs-CZ"/>
        </a:p>
      </dgm:t>
    </dgm:pt>
    <dgm:pt modelId="{D1E40017-877F-4C20-850A-2390BAF5D0D5}">
      <dgm:prSet phldrT="[Text]"/>
      <dgm:spPr/>
      <dgm:t>
        <a:bodyPr/>
        <a:lstStyle/>
        <a:p>
          <a:r>
            <a:rPr lang="cs-CZ" dirty="0"/>
            <a:t>Úvazek 1,2-1,49.</a:t>
          </a:r>
        </a:p>
        <a:p>
          <a:r>
            <a:rPr lang="cs-CZ" dirty="0"/>
            <a:t>(35 bodů)</a:t>
          </a:r>
        </a:p>
      </dgm:t>
    </dgm:pt>
    <dgm:pt modelId="{8B3F4778-2F10-42DB-A8B7-AAA38C5D665D}" type="parTrans" cxnId="{D3EA762B-542A-4509-8561-10D1285D5899}">
      <dgm:prSet/>
      <dgm:spPr/>
      <dgm:t>
        <a:bodyPr/>
        <a:lstStyle/>
        <a:p>
          <a:endParaRPr lang="cs-CZ"/>
        </a:p>
      </dgm:t>
    </dgm:pt>
    <dgm:pt modelId="{7C807241-E956-4F36-A1D9-69D7EB5BCFFB}" type="sibTrans" cxnId="{D3EA762B-542A-4509-8561-10D1285D5899}">
      <dgm:prSet/>
      <dgm:spPr/>
      <dgm:t>
        <a:bodyPr/>
        <a:lstStyle/>
        <a:p>
          <a:endParaRPr lang="cs-CZ"/>
        </a:p>
      </dgm:t>
    </dgm:pt>
    <dgm:pt modelId="{B6C61D82-85E2-4420-BF46-01189D7DDF6A}">
      <dgm:prSet phldrT="[Text]"/>
      <dgm:spPr/>
      <dgm:t>
        <a:bodyPr/>
        <a:lstStyle/>
        <a:p>
          <a:r>
            <a:rPr lang="cs-CZ" dirty="0"/>
            <a:t>Úvazek 1-1,19.</a:t>
          </a:r>
        </a:p>
        <a:p>
          <a:r>
            <a:rPr lang="cs-CZ" dirty="0"/>
            <a:t>(20 bodů)</a:t>
          </a:r>
        </a:p>
      </dgm:t>
    </dgm:pt>
    <dgm:pt modelId="{E5F67DB3-8567-472F-9925-85B4E6E98BBA}" type="parTrans" cxnId="{B2467B6A-1B10-48FB-8EB4-60FD8C826004}">
      <dgm:prSet/>
      <dgm:spPr/>
      <dgm:t>
        <a:bodyPr/>
        <a:lstStyle/>
        <a:p>
          <a:endParaRPr lang="cs-CZ"/>
        </a:p>
      </dgm:t>
    </dgm:pt>
    <dgm:pt modelId="{69345FA1-4F3E-463E-BD04-C9895C0C3424}" type="sibTrans" cxnId="{B2467B6A-1B10-48FB-8EB4-60FD8C826004}">
      <dgm:prSet/>
      <dgm:spPr/>
      <dgm:t>
        <a:bodyPr/>
        <a:lstStyle/>
        <a:p>
          <a:endParaRPr lang="cs-CZ"/>
        </a:p>
      </dgm:t>
    </dgm:pt>
    <dgm:pt modelId="{31D1588B-D346-426A-A46E-F6CEBB195214}">
      <dgm:prSet phldrT="[Text]"/>
      <dgm:spPr/>
      <dgm:t>
        <a:bodyPr/>
        <a:lstStyle/>
        <a:p>
          <a:r>
            <a:rPr lang="cs-CZ" dirty="0"/>
            <a:t>Úvazek 0,76-0,99.</a:t>
          </a:r>
        </a:p>
        <a:p>
          <a:r>
            <a:rPr lang="cs-CZ" dirty="0"/>
            <a:t>(15 bodů)</a:t>
          </a:r>
        </a:p>
      </dgm:t>
    </dgm:pt>
    <dgm:pt modelId="{F4D960DB-8859-48DE-B391-B78424AACDE0}" type="parTrans" cxnId="{F0E1B831-22C0-4321-A86A-4F052A18664F}">
      <dgm:prSet/>
      <dgm:spPr/>
      <dgm:t>
        <a:bodyPr/>
        <a:lstStyle/>
        <a:p>
          <a:endParaRPr lang="cs-CZ"/>
        </a:p>
      </dgm:t>
    </dgm:pt>
    <dgm:pt modelId="{3DE9F308-86F7-476A-9280-0CA30B81DD0A}" type="sibTrans" cxnId="{F0E1B831-22C0-4321-A86A-4F052A18664F}">
      <dgm:prSet/>
      <dgm:spPr/>
      <dgm:t>
        <a:bodyPr/>
        <a:lstStyle/>
        <a:p>
          <a:endParaRPr lang="cs-CZ"/>
        </a:p>
      </dgm:t>
    </dgm:pt>
    <dgm:pt modelId="{DE6E7D9A-E212-4666-9094-C38055B78C95}">
      <dgm:prSet phldrT="[Text]"/>
      <dgm:spPr/>
      <dgm:t>
        <a:bodyPr/>
        <a:lstStyle/>
        <a:p>
          <a:r>
            <a:rPr lang="cs-CZ" dirty="0"/>
            <a:t>Úvazek 0,5-0,75.</a:t>
          </a:r>
        </a:p>
        <a:p>
          <a:r>
            <a:rPr lang="cs-CZ" dirty="0"/>
            <a:t>(12 bodů)</a:t>
          </a:r>
        </a:p>
      </dgm:t>
    </dgm:pt>
    <dgm:pt modelId="{D15245CF-465E-4281-AF83-49B76C0F240A}" type="parTrans" cxnId="{F941A115-002C-41CA-93DC-EA88712BBEAD}">
      <dgm:prSet/>
      <dgm:spPr/>
      <dgm:t>
        <a:bodyPr/>
        <a:lstStyle/>
        <a:p>
          <a:endParaRPr lang="cs-CZ"/>
        </a:p>
      </dgm:t>
    </dgm:pt>
    <dgm:pt modelId="{E2FB083E-3459-4BEA-8290-6C9F89D63973}" type="sibTrans" cxnId="{F941A115-002C-41CA-93DC-EA88712BBEAD}">
      <dgm:prSet/>
      <dgm:spPr/>
      <dgm:t>
        <a:bodyPr/>
        <a:lstStyle/>
        <a:p>
          <a:endParaRPr lang="cs-CZ"/>
        </a:p>
      </dgm:t>
    </dgm:pt>
    <dgm:pt modelId="{5EE9CEBE-241D-49FC-AF76-894EC11814AF}">
      <dgm:prSet phldrT="[Text]"/>
      <dgm:spPr/>
      <dgm:t>
        <a:bodyPr/>
        <a:lstStyle/>
        <a:p>
          <a:r>
            <a:rPr lang="cs-CZ" dirty="0"/>
            <a:t>Úvazek 0-0,09.</a:t>
          </a:r>
        </a:p>
        <a:p>
          <a:r>
            <a:rPr lang="cs-CZ" dirty="0"/>
            <a:t>(0 bodů)</a:t>
          </a:r>
        </a:p>
      </dgm:t>
    </dgm:pt>
    <dgm:pt modelId="{D6D55879-28B1-4188-93BE-979FFB8DBECC}" type="parTrans" cxnId="{8F9B0944-180F-4271-92B1-0E308BB3D33A}">
      <dgm:prSet/>
      <dgm:spPr/>
      <dgm:t>
        <a:bodyPr/>
        <a:lstStyle/>
        <a:p>
          <a:endParaRPr lang="cs-CZ"/>
        </a:p>
      </dgm:t>
    </dgm:pt>
    <dgm:pt modelId="{0334802B-1A0A-4732-BE74-F7255E2E2D5F}" type="sibTrans" cxnId="{8F9B0944-180F-4271-92B1-0E308BB3D33A}">
      <dgm:prSet/>
      <dgm:spPr/>
      <dgm:t>
        <a:bodyPr/>
        <a:lstStyle/>
        <a:p>
          <a:endParaRPr lang="cs-CZ"/>
        </a:p>
      </dgm:t>
    </dgm:pt>
    <dgm:pt modelId="{A7A05DD6-4FA1-4E0A-B35B-37B02A5520E1}">
      <dgm:prSet phldrT="[Text]"/>
      <dgm:spPr/>
      <dgm:t>
        <a:bodyPr/>
        <a:lstStyle/>
        <a:p>
          <a:r>
            <a:rPr lang="cs-CZ" dirty="0"/>
            <a:t>Úvazek 0,1-0,49.</a:t>
          </a:r>
        </a:p>
        <a:p>
          <a:r>
            <a:rPr lang="cs-CZ" dirty="0"/>
            <a:t>(10 bodů)</a:t>
          </a:r>
        </a:p>
      </dgm:t>
    </dgm:pt>
    <dgm:pt modelId="{772C3B2D-C617-4962-B147-A5DA345A9591}" type="parTrans" cxnId="{3D42198A-1122-4FBD-83D4-4DDB211D452E}">
      <dgm:prSet/>
      <dgm:spPr/>
      <dgm:t>
        <a:bodyPr/>
        <a:lstStyle/>
        <a:p>
          <a:endParaRPr lang="cs-CZ"/>
        </a:p>
      </dgm:t>
    </dgm:pt>
    <dgm:pt modelId="{CDAE4786-9F15-44D5-BB49-E92E2F881D39}" type="sibTrans" cxnId="{3D42198A-1122-4FBD-83D4-4DDB211D452E}">
      <dgm:prSet/>
      <dgm:spPr/>
      <dgm:t>
        <a:bodyPr/>
        <a:lstStyle/>
        <a:p>
          <a:endParaRPr lang="cs-CZ"/>
        </a:p>
      </dgm:t>
    </dgm:pt>
    <dgm:pt modelId="{67D9C62D-C72B-4311-BD25-BB738BBF4750}" type="pres">
      <dgm:prSet presAssocID="{6FB3FC49-5285-44A0-8D0C-491834F0D26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6DA6FC-D7F3-4C90-9094-F14BBAFFC1EB}" type="pres">
      <dgm:prSet presAssocID="{606815A4-0CD1-43BC-A451-BC05F3EB54C2}" presName="root1" presStyleCnt="0"/>
      <dgm:spPr/>
    </dgm:pt>
    <dgm:pt modelId="{27F6E7A0-5717-4879-9083-4AACB94A5659}" type="pres">
      <dgm:prSet presAssocID="{606815A4-0CD1-43BC-A451-BC05F3EB54C2}" presName="LevelOneTextNode" presStyleLbl="node0" presStyleIdx="0" presStyleCnt="1">
        <dgm:presLayoutVars>
          <dgm:chPref val="3"/>
        </dgm:presLayoutVars>
      </dgm:prSet>
      <dgm:spPr/>
    </dgm:pt>
    <dgm:pt modelId="{3905D93F-0897-42D2-9F40-50B7CB134374}" type="pres">
      <dgm:prSet presAssocID="{606815A4-0CD1-43BC-A451-BC05F3EB54C2}" presName="level2hierChild" presStyleCnt="0"/>
      <dgm:spPr/>
    </dgm:pt>
    <dgm:pt modelId="{65504B72-41BD-44C4-A0F3-6DA7EBAEA583}" type="pres">
      <dgm:prSet presAssocID="{F032A3B2-521B-41D9-ADE6-0633F93F602F}" presName="conn2-1" presStyleLbl="parChTrans1D2" presStyleIdx="0" presStyleCnt="7"/>
      <dgm:spPr/>
    </dgm:pt>
    <dgm:pt modelId="{0F1720A1-D48E-4452-8E2A-F6D6FCDE9B6D}" type="pres">
      <dgm:prSet presAssocID="{F032A3B2-521B-41D9-ADE6-0633F93F602F}" presName="connTx" presStyleLbl="parChTrans1D2" presStyleIdx="0" presStyleCnt="7"/>
      <dgm:spPr/>
    </dgm:pt>
    <dgm:pt modelId="{5869F57F-0BA2-4A6B-A266-CFE4A73AE41A}" type="pres">
      <dgm:prSet presAssocID="{4E11A5BC-5146-48B7-AA8F-DF8F05831C61}" presName="root2" presStyleCnt="0"/>
      <dgm:spPr/>
    </dgm:pt>
    <dgm:pt modelId="{CBDB64EA-E841-4008-A359-618E2C15F919}" type="pres">
      <dgm:prSet presAssocID="{4E11A5BC-5146-48B7-AA8F-DF8F05831C61}" presName="LevelTwoTextNode" presStyleLbl="node2" presStyleIdx="0" presStyleCnt="7">
        <dgm:presLayoutVars>
          <dgm:chPref val="3"/>
        </dgm:presLayoutVars>
      </dgm:prSet>
      <dgm:spPr/>
    </dgm:pt>
    <dgm:pt modelId="{DFD71383-DC94-4B5B-B644-F6FF908B3039}" type="pres">
      <dgm:prSet presAssocID="{4E11A5BC-5146-48B7-AA8F-DF8F05831C61}" presName="level3hierChild" presStyleCnt="0"/>
      <dgm:spPr/>
    </dgm:pt>
    <dgm:pt modelId="{1D091CB4-514D-4295-8B99-FCA0BB179980}" type="pres">
      <dgm:prSet presAssocID="{8B3F4778-2F10-42DB-A8B7-AAA38C5D665D}" presName="conn2-1" presStyleLbl="parChTrans1D2" presStyleIdx="1" presStyleCnt="7"/>
      <dgm:spPr/>
    </dgm:pt>
    <dgm:pt modelId="{1D1C431B-900B-43F8-A668-B4F4B8BE5D6E}" type="pres">
      <dgm:prSet presAssocID="{8B3F4778-2F10-42DB-A8B7-AAA38C5D665D}" presName="connTx" presStyleLbl="parChTrans1D2" presStyleIdx="1" presStyleCnt="7"/>
      <dgm:spPr/>
    </dgm:pt>
    <dgm:pt modelId="{283CCC63-6A29-410A-BD75-DA8ACA2E8EB8}" type="pres">
      <dgm:prSet presAssocID="{D1E40017-877F-4C20-850A-2390BAF5D0D5}" presName="root2" presStyleCnt="0"/>
      <dgm:spPr/>
    </dgm:pt>
    <dgm:pt modelId="{E2B5A419-7F30-49C5-9779-B6C0EA766914}" type="pres">
      <dgm:prSet presAssocID="{D1E40017-877F-4C20-850A-2390BAF5D0D5}" presName="LevelTwoTextNode" presStyleLbl="node2" presStyleIdx="1" presStyleCnt="7">
        <dgm:presLayoutVars>
          <dgm:chPref val="3"/>
        </dgm:presLayoutVars>
      </dgm:prSet>
      <dgm:spPr/>
    </dgm:pt>
    <dgm:pt modelId="{475E81B2-6FB0-415F-9A76-A1BAFAB514D9}" type="pres">
      <dgm:prSet presAssocID="{D1E40017-877F-4C20-850A-2390BAF5D0D5}" presName="level3hierChild" presStyleCnt="0"/>
      <dgm:spPr/>
    </dgm:pt>
    <dgm:pt modelId="{0E440381-7736-479D-AEDD-ABD8183185C8}" type="pres">
      <dgm:prSet presAssocID="{E5F67DB3-8567-472F-9925-85B4E6E98BBA}" presName="conn2-1" presStyleLbl="parChTrans1D2" presStyleIdx="2" presStyleCnt="7"/>
      <dgm:spPr/>
    </dgm:pt>
    <dgm:pt modelId="{BB68C99E-8CD3-4D19-94CE-B785CDC77E1D}" type="pres">
      <dgm:prSet presAssocID="{E5F67DB3-8567-472F-9925-85B4E6E98BBA}" presName="connTx" presStyleLbl="parChTrans1D2" presStyleIdx="2" presStyleCnt="7"/>
      <dgm:spPr/>
    </dgm:pt>
    <dgm:pt modelId="{CAB1E53E-D412-43EA-88D7-75159B667FD3}" type="pres">
      <dgm:prSet presAssocID="{B6C61D82-85E2-4420-BF46-01189D7DDF6A}" presName="root2" presStyleCnt="0"/>
      <dgm:spPr/>
    </dgm:pt>
    <dgm:pt modelId="{944DF04F-E8BA-49FA-BF92-FD6AB0020FA5}" type="pres">
      <dgm:prSet presAssocID="{B6C61D82-85E2-4420-BF46-01189D7DDF6A}" presName="LevelTwoTextNode" presStyleLbl="node2" presStyleIdx="2" presStyleCnt="7">
        <dgm:presLayoutVars>
          <dgm:chPref val="3"/>
        </dgm:presLayoutVars>
      </dgm:prSet>
      <dgm:spPr/>
    </dgm:pt>
    <dgm:pt modelId="{F9249E14-2D8B-4537-A14C-68A6903649A3}" type="pres">
      <dgm:prSet presAssocID="{B6C61D82-85E2-4420-BF46-01189D7DDF6A}" presName="level3hierChild" presStyleCnt="0"/>
      <dgm:spPr/>
    </dgm:pt>
    <dgm:pt modelId="{E0BCFAB3-6B43-4395-B63F-4C32B17CDECC}" type="pres">
      <dgm:prSet presAssocID="{F4D960DB-8859-48DE-B391-B78424AACDE0}" presName="conn2-1" presStyleLbl="parChTrans1D2" presStyleIdx="3" presStyleCnt="7"/>
      <dgm:spPr/>
    </dgm:pt>
    <dgm:pt modelId="{19CDE072-0303-4AD9-854A-6428661C4E63}" type="pres">
      <dgm:prSet presAssocID="{F4D960DB-8859-48DE-B391-B78424AACDE0}" presName="connTx" presStyleLbl="parChTrans1D2" presStyleIdx="3" presStyleCnt="7"/>
      <dgm:spPr/>
    </dgm:pt>
    <dgm:pt modelId="{8A4A8089-DE6F-4907-B1B2-E5D0EB852FA0}" type="pres">
      <dgm:prSet presAssocID="{31D1588B-D346-426A-A46E-F6CEBB195214}" presName="root2" presStyleCnt="0"/>
      <dgm:spPr/>
    </dgm:pt>
    <dgm:pt modelId="{D71AD06C-7DAD-492D-A056-9CC90F52E3FC}" type="pres">
      <dgm:prSet presAssocID="{31D1588B-D346-426A-A46E-F6CEBB195214}" presName="LevelTwoTextNode" presStyleLbl="node2" presStyleIdx="3" presStyleCnt="7">
        <dgm:presLayoutVars>
          <dgm:chPref val="3"/>
        </dgm:presLayoutVars>
      </dgm:prSet>
      <dgm:spPr/>
    </dgm:pt>
    <dgm:pt modelId="{5CC09245-8CE7-4CB9-B349-F9407576CBD2}" type="pres">
      <dgm:prSet presAssocID="{31D1588B-D346-426A-A46E-F6CEBB195214}" presName="level3hierChild" presStyleCnt="0"/>
      <dgm:spPr/>
    </dgm:pt>
    <dgm:pt modelId="{056F0BA1-5474-40A0-B9A5-1B21172B80AB}" type="pres">
      <dgm:prSet presAssocID="{D15245CF-465E-4281-AF83-49B76C0F240A}" presName="conn2-1" presStyleLbl="parChTrans1D2" presStyleIdx="4" presStyleCnt="7"/>
      <dgm:spPr/>
    </dgm:pt>
    <dgm:pt modelId="{E2B8EC2F-D5FB-4634-8CC9-94F03B09427A}" type="pres">
      <dgm:prSet presAssocID="{D15245CF-465E-4281-AF83-49B76C0F240A}" presName="connTx" presStyleLbl="parChTrans1D2" presStyleIdx="4" presStyleCnt="7"/>
      <dgm:spPr/>
    </dgm:pt>
    <dgm:pt modelId="{02977576-BE9E-4D81-8242-B7D250FD4BC0}" type="pres">
      <dgm:prSet presAssocID="{DE6E7D9A-E212-4666-9094-C38055B78C95}" presName="root2" presStyleCnt="0"/>
      <dgm:spPr/>
    </dgm:pt>
    <dgm:pt modelId="{17BC3770-EE39-4CFA-B69B-0602707822D9}" type="pres">
      <dgm:prSet presAssocID="{DE6E7D9A-E212-4666-9094-C38055B78C95}" presName="LevelTwoTextNode" presStyleLbl="node2" presStyleIdx="4" presStyleCnt="7">
        <dgm:presLayoutVars>
          <dgm:chPref val="3"/>
        </dgm:presLayoutVars>
      </dgm:prSet>
      <dgm:spPr/>
    </dgm:pt>
    <dgm:pt modelId="{940A1031-431C-4580-B68A-879C6FB3E2E9}" type="pres">
      <dgm:prSet presAssocID="{DE6E7D9A-E212-4666-9094-C38055B78C95}" presName="level3hierChild" presStyleCnt="0"/>
      <dgm:spPr/>
    </dgm:pt>
    <dgm:pt modelId="{B6847454-64B6-469F-AA76-0FEC0D90792C}" type="pres">
      <dgm:prSet presAssocID="{772C3B2D-C617-4962-B147-A5DA345A9591}" presName="conn2-1" presStyleLbl="parChTrans1D2" presStyleIdx="5" presStyleCnt="7"/>
      <dgm:spPr/>
    </dgm:pt>
    <dgm:pt modelId="{EF91F3B5-AB36-4E3E-A164-184BC03B158D}" type="pres">
      <dgm:prSet presAssocID="{772C3B2D-C617-4962-B147-A5DA345A9591}" presName="connTx" presStyleLbl="parChTrans1D2" presStyleIdx="5" presStyleCnt="7"/>
      <dgm:spPr/>
    </dgm:pt>
    <dgm:pt modelId="{A07B3629-D259-4A20-8AC2-35E6E6F20F78}" type="pres">
      <dgm:prSet presAssocID="{A7A05DD6-4FA1-4E0A-B35B-37B02A5520E1}" presName="root2" presStyleCnt="0"/>
      <dgm:spPr/>
    </dgm:pt>
    <dgm:pt modelId="{DBC5ACD8-1C41-4A13-82AA-0358304408E8}" type="pres">
      <dgm:prSet presAssocID="{A7A05DD6-4FA1-4E0A-B35B-37B02A5520E1}" presName="LevelTwoTextNode" presStyleLbl="node2" presStyleIdx="5" presStyleCnt="7">
        <dgm:presLayoutVars>
          <dgm:chPref val="3"/>
        </dgm:presLayoutVars>
      </dgm:prSet>
      <dgm:spPr/>
    </dgm:pt>
    <dgm:pt modelId="{EE89C951-DBB8-4AF9-8671-CFC685960046}" type="pres">
      <dgm:prSet presAssocID="{A7A05DD6-4FA1-4E0A-B35B-37B02A5520E1}" presName="level3hierChild" presStyleCnt="0"/>
      <dgm:spPr/>
    </dgm:pt>
    <dgm:pt modelId="{F5BF9848-D019-48E5-ABCD-E1E10A913BA3}" type="pres">
      <dgm:prSet presAssocID="{D6D55879-28B1-4188-93BE-979FFB8DBECC}" presName="conn2-1" presStyleLbl="parChTrans1D2" presStyleIdx="6" presStyleCnt="7"/>
      <dgm:spPr/>
    </dgm:pt>
    <dgm:pt modelId="{75BA685B-27C5-4D10-8DF1-D3A6C561FE14}" type="pres">
      <dgm:prSet presAssocID="{D6D55879-28B1-4188-93BE-979FFB8DBECC}" presName="connTx" presStyleLbl="parChTrans1D2" presStyleIdx="6" presStyleCnt="7"/>
      <dgm:spPr/>
    </dgm:pt>
    <dgm:pt modelId="{2232EA25-7A2D-4980-AC86-90EA1AD6ECB6}" type="pres">
      <dgm:prSet presAssocID="{5EE9CEBE-241D-49FC-AF76-894EC11814AF}" presName="root2" presStyleCnt="0"/>
      <dgm:spPr/>
    </dgm:pt>
    <dgm:pt modelId="{E2D19B5A-8C37-46FF-86FB-B3A2539DFA34}" type="pres">
      <dgm:prSet presAssocID="{5EE9CEBE-241D-49FC-AF76-894EC11814AF}" presName="LevelTwoTextNode" presStyleLbl="node2" presStyleIdx="6" presStyleCnt="7">
        <dgm:presLayoutVars>
          <dgm:chPref val="3"/>
        </dgm:presLayoutVars>
      </dgm:prSet>
      <dgm:spPr/>
    </dgm:pt>
    <dgm:pt modelId="{7BFA929B-2A43-457C-87C5-F6241969A714}" type="pres">
      <dgm:prSet presAssocID="{5EE9CEBE-241D-49FC-AF76-894EC11814AF}" presName="level3hierChild" presStyleCnt="0"/>
      <dgm:spPr/>
    </dgm:pt>
  </dgm:ptLst>
  <dgm:cxnLst>
    <dgm:cxn modelId="{D460E002-17A6-4309-819D-854B432BDEC5}" type="presOf" srcId="{F4D960DB-8859-48DE-B391-B78424AACDE0}" destId="{E0BCFAB3-6B43-4395-B63F-4C32B17CDECC}" srcOrd="0" destOrd="0" presId="urn:microsoft.com/office/officeart/2008/layout/HorizontalMultiLevelHierarchy"/>
    <dgm:cxn modelId="{E7945E04-B6B6-4544-9FA8-D3E73B5D26BA}" srcId="{606815A4-0CD1-43BC-A451-BC05F3EB54C2}" destId="{4E11A5BC-5146-48B7-AA8F-DF8F05831C61}" srcOrd="0" destOrd="0" parTransId="{F032A3B2-521B-41D9-ADE6-0633F93F602F}" sibTransId="{B29A35BF-78E0-4D3D-AFD3-9C89908B3BF2}"/>
    <dgm:cxn modelId="{F941A115-002C-41CA-93DC-EA88712BBEAD}" srcId="{606815A4-0CD1-43BC-A451-BC05F3EB54C2}" destId="{DE6E7D9A-E212-4666-9094-C38055B78C95}" srcOrd="4" destOrd="0" parTransId="{D15245CF-465E-4281-AF83-49B76C0F240A}" sibTransId="{E2FB083E-3459-4BEA-8290-6C9F89D63973}"/>
    <dgm:cxn modelId="{CD60CF15-30F4-4E1C-B7BB-D853D4B498DD}" type="presOf" srcId="{DE6E7D9A-E212-4666-9094-C38055B78C95}" destId="{17BC3770-EE39-4CFA-B69B-0602707822D9}" srcOrd="0" destOrd="0" presId="urn:microsoft.com/office/officeart/2008/layout/HorizontalMultiLevelHierarchy"/>
    <dgm:cxn modelId="{DF2EF715-5544-43BD-B6D1-59AD7785791E}" type="presOf" srcId="{8B3F4778-2F10-42DB-A8B7-AAA38C5D665D}" destId="{1D091CB4-514D-4295-8B99-FCA0BB179980}" srcOrd="0" destOrd="0" presId="urn:microsoft.com/office/officeart/2008/layout/HorizontalMultiLevelHierarchy"/>
    <dgm:cxn modelId="{99F48018-9626-4999-8179-86213C6D0C00}" type="presOf" srcId="{5EE9CEBE-241D-49FC-AF76-894EC11814AF}" destId="{E2D19B5A-8C37-46FF-86FB-B3A2539DFA34}" srcOrd="0" destOrd="0" presId="urn:microsoft.com/office/officeart/2008/layout/HorizontalMultiLevelHierarchy"/>
    <dgm:cxn modelId="{774B5921-317F-4502-9E7A-915323E2DA98}" type="presOf" srcId="{D15245CF-465E-4281-AF83-49B76C0F240A}" destId="{056F0BA1-5474-40A0-B9A5-1B21172B80AB}" srcOrd="0" destOrd="0" presId="urn:microsoft.com/office/officeart/2008/layout/HorizontalMultiLevelHierarchy"/>
    <dgm:cxn modelId="{D3EA762B-542A-4509-8561-10D1285D5899}" srcId="{606815A4-0CD1-43BC-A451-BC05F3EB54C2}" destId="{D1E40017-877F-4C20-850A-2390BAF5D0D5}" srcOrd="1" destOrd="0" parTransId="{8B3F4778-2F10-42DB-A8B7-AAA38C5D665D}" sibTransId="{7C807241-E956-4F36-A1D9-69D7EB5BCFFB}"/>
    <dgm:cxn modelId="{F0E1B831-22C0-4321-A86A-4F052A18664F}" srcId="{606815A4-0CD1-43BC-A451-BC05F3EB54C2}" destId="{31D1588B-D346-426A-A46E-F6CEBB195214}" srcOrd="3" destOrd="0" parTransId="{F4D960DB-8859-48DE-B391-B78424AACDE0}" sibTransId="{3DE9F308-86F7-476A-9280-0CA30B81DD0A}"/>
    <dgm:cxn modelId="{7A63865B-8324-4BB1-AECE-AD2D0CC129FF}" type="presOf" srcId="{6FB3FC49-5285-44A0-8D0C-491834F0D263}" destId="{67D9C62D-C72B-4311-BD25-BB738BBF4750}" srcOrd="0" destOrd="0" presId="urn:microsoft.com/office/officeart/2008/layout/HorizontalMultiLevelHierarchy"/>
    <dgm:cxn modelId="{7100825E-5625-4387-838E-D01314503C9E}" type="presOf" srcId="{606815A4-0CD1-43BC-A451-BC05F3EB54C2}" destId="{27F6E7A0-5717-4879-9083-4AACB94A5659}" srcOrd="0" destOrd="0" presId="urn:microsoft.com/office/officeart/2008/layout/HorizontalMultiLevelHierarchy"/>
    <dgm:cxn modelId="{8F9B0944-180F-4271-92B1-0E308BB3D33A}" srcId="{606815A4-0CD1-43BC-A451-BC05F3EB54C2}" destId="{5EE9CEBE-241D-49FC-AF76-894EC11814AF}" srcOrd="6" destOrd="0" parTransId="{D6D55879-28B1-4188-93BE-979FFB8DBECC}" sibTransId="{0334802B-1A0A-4732-BE74-F7255E2E2D5F}"/>
    <dgm:cxn modelId="{69D9C744-6FEA-4CE3-8AF0-A35891408A4C}" type="presOf" srcId="{D15245CF-465E-4281-AF83-49B76C0F240A}" destId="{E2B8EC2F-D5FB-4634-8CC9-94F03B09427A}" srcOrd="1" destOrd="0" presId="urn:microsoft.com/office/officeart/2008/layout/HorizontalMultiLevelHierarchy"/>
    <dgm:cxn modelId="{95570E68-FF4B-41D8-AE9A-CF3B09FC8674}" type="presOf" srcId="{E5F67DB3-8567-472F-9925-85B4E6E98BBA}" destId="{BB68C99E-8CD3-4D19-94CE-B785CDC77E1D}" srcOrd="1" destOrd="0" presId="urn:microsoft.com/office/officeart/2008/layout/HorizontalMultiLevelHierarchy"/>
    <dgm:cxn modelId="{68E0D849-112F-4507-9EE9-0A92C6F9EF76}" type="presOf" srcId="{772C3B2D-C617-4962-B147-A5DA345A9591}" destId="{EF91F3B5-AB36-4E3E-A164-184BC03B158D}" srcOrd="1" destOrd="0" presId="urn:microsoft.com/office/officeart/2008/layout/HorizontalMultiLevelHierarchy"/>
    <dgm:cxn modelId="{B2467B6A-1B10-48FB-8EB4-60FD8C826004}" srcId="{606815A4-0CD1-43BC-A451-BC05F3EB54C2}" destId="{B6C61D82-85E2-4420-BF46-01189D7DDF6A}" srcOrd="2" destOrd="0" parTransId="{E5F67DB3-8567-472F-9925-85B4E6E98BBA}" sibTransId="{69345FA1-4F3E-463E-BD04-C9895C0C3424}"/>
    <dgm:cxn modelId="{43B07786-ABD2-4A1E-8D6B-3FD9A6B35E25}" type="presOf" srcId="{D6D55879-28B1-4188-93BE-979FFB8DBECC}" destId="{75BA685B-27C5-4D10-8DF1-D3A6C561FE14}" srcOrd="1" destOrd="0" presId="urn:microsoft.com/office/officeart/2008/layout/HorizontalMultiLevelHierarchy"/>
    <dgm:cxn modelId="{65D35987-2458-45C0-AE35-B6E104956C11}" type="presOf" srcId="{F032A3B2-521B-41D9-ADE6-0633F93F602F}" destId="{65504B72-41BD-44C4-A0F3-6DA7EBAEA583}" srcOrd="0" destOrd="0" presId="urn:microsoft.com/office/officeart/2008/layout/HorizontalMultiLevelHierarchy"/>
    <dgm:cxn modelId="{3D42198A-1122-4FBD-83D4-4DDB211D452E}" srcId="{606815A4-0CD1-43BC-A451-BC05F3EB54C2}" destId="{A7A05DD6-4FA1-4E0A-B35B-37B02A5520E1}" srcOrd="5" destOrd="0" parTransId="{772C3B2D-C617-4962-B147-A5DA345A9591}" sibTransId="{CDAE4786-9F15-44D5-BB49-E92E2F881D39}"/>
    <dgm:cxn modelId="{D2BFCB9A-C3C2-4E6E-ADCD-378A37107CEC}" type="presOf" srcId="{A7A05DD6-4FA1-4E0A-B35B-37B02A5520E1}" destId="{DBC5ACD8-1C41-4A13-82AA-0358304408E8}" srcOrd="0" destOrd="0" presId="urn:microsoft.com/office/officeart/2008/layout/HorizontalMultiLevelHierarchy"/>
    <dgm:cxn modelId="{40066B9C-8BF9-4E81-A3EC-77180591202B}" type="presOf" srcId="{F4D960DB-8859-48DE-B391-B78424AACDE0}" destId="{19CDE072-0303-4AD9-854A-6428661C4E63}" srcOrd="1" destOrd="0" presId="urn:microsoft.com/office/officeart/2008/layout/HorizontalMultiLevelHierarchy"/>
    <dgm:cxn modelId="{EC947F9D-0E06-400D-B56C-31883F443469}" type="presOf" srcId="{D1E40017-877F-4C20-850A-2390BAF5D0D5}" destId="{E2B5A419-7F30-49C5-9779-B6C0EA766914}" srcOrd="0" destOrd="0" presId="urn:microsoft.com/office/officeart/2008/layout/HorizontalMultiLevelHierarchy"/>
    <dgm:cxn modelId="{8BA17C9F-FFCB-4B3A-8D2A-E855D450FC14}" type="presOf" srcId="{B6C61D82-85E2-4420-BF46-01189D7DDF6A}" destId="{944DF04F-E8BA-49FA-BF92-FD6AB0020FA5}" srcOrd="0" destOrd="0" presId="urn:microsoft.com/office/officeart/2008/layout/HorizontalMultiLevelHierarchy"/>
    <dgm:cxn modelId="{4A3053AE-8B76-4733-A814-8355B6F36DBB}" srcId="{6FB3FC49-5285-44A0-8D0C-491834F0D263}" destId="{606815A4-0CD1-43BC-A451-BC05F3EB54C2}" srcOrd="0" destOrd="0" parTransId="{DE1D3B1F-1043-4394-8FE4-2B32A9C6282E}" sibTransId="{3549D06C-F092-4B87-B0DA-EC858D42BBC4}"/>
    <dgm:cxn modelId="{16F34BBD-22DF-4A05-9E2A-E06763FF9639}" type="presOf" srcId="{4E11A5BC-5146-48B7-AA8F-DF8F05831C61}" destId="{CBDB64EA-E841-4008-A359-618E2C15F919}" srcOrd="0" destOrd="0" presId="urn:microsoft.com/office/officeart/2008/layout/HorizontalMultiLevelHierarchy"/>
    <dgm:cxn modelId="{D9720DBE-F0D7-4CA6-BCA7-E02B0379DFD1}" type="presOf" srcId="{F032A3B2-521B-41D9-ADE6-0633F93F602F}" destId="{0F1720A1-D48E-4452-8E2A-F6D6FCDE9B6D}" srcOrd="1" destOrd="0" presId="urn:microsoft.com/office/officeart/2008/layout/HorizontalMultiLevelHierarchy"/>
    <dgm:cxn modelId="{AA9276BF-754D-46CE-964C-FB637D210279}" type="presOf" srcId="{E5F67DB3-8567-472F-9925-85B4E6E98BBA}" destId="{0E440381-7736-479D-AEDD-ABD8183185C8}" srcOrd="0" destOrd="0" presId="urn:microsoft.com/office/officeart/2008/layout/HorizontalMultiLevelHierarchy"/>
    <dgm:cxn modelId="{30A573C6-F01F-4A89-80A6-04877D3BC5DD}" type="presOf" srcId="{31D1588B-D346-426A-A46E-F6CEBB195214}" destId="{D71AD06C-7DAD-492D-A056-9CC90F52E3FC}" srcOrd="0" destOrd="0" presId="urn:microsoft.com/office/officeart/2008/layout/HorizontalMultiLevelHierarchy"/>
    <dgm:cxn modelId="{F67B9ED6-3F6F-46C5-9BFA-97E56E538B3D}" type="presOf" srcId="{8B3F4778-2F10-42DB-A8B7-AAA38C5D665D}" destId="{1D1C431B-900B-43F8-A668-B4F4B8BE5D6E}" srcOrd="1" destOrd="0" presId="urn:microsoft.com/office/officeart/2008/layout/HorizontalMultiLevelHierarchy"/>
    <dgm:cxn modelId="{FD834BD9-5611-4033-90AF-93AD7FC56377}" type="presOf" srcId="{D6D55879-28B1-4188-93BE-979FFB8DBECC}" destId="{F5BF9848-D019-48E5-ABCD-E1E10A913BA3}" srcOrd="0" destOrd="0" presId="urn:microsoft.com/office/officeart/2008/layout/HorizontalMultiLevelHierarchy"/>
    <dgm:cxn modelId="{F8EB27F6-729B-4F73-A1BF-F2CCBE03A0AE}" type="presOf" srcId="{772C3B2D-C617-4962-B147-A5DA345A9591}" destId="{B6847454-64B6-469F-AA76-0FEC0D90792C}" srcOrd="0" destOrd="0" presId="urn:microsoft.com/office/officeart/2008/layout/HorizontalMultiLevelHierarchy"/>
    <dgm:cxn modelId="{397F7BC9-9738-42C7-8133-611F3C2C2DC6}" type="presParOf" srcId="{67D9C62D-C72B-4311-BD25-BB738BBF4750}" destId="{086DA6FC-D7F3-4C90-9094-F14BBAFFC1EB}" srcOrd="0" destOrd="0" presId="urn:microsoft.com/office/officeart/2008/layout/HorizontalMultiLevelHierarchy"/>
    <dgm:cxn modelId="{C475EFA1-65FC-499C-A9A3-A118C31A58A0}" type="presParOf" srcId="{086DA6FC-D7F3-4C90-9094-F14BBAFFC1EB}" destId="{27F6E7A0-5717-4879-9083-4AACB94A5659}" srcOrd="0" destOrd="0" presId="urn:microsoft.com/office/officeart/2008/layout/HorizontalMultiLevelHierarchy"/>
    <dgm:cxn modelId="{242AB74A-4F77-4F4F-93F3-D42307E6F35C}" type="presParOf" srcId="{086DA6FC-D7F3-4C90-9094-F14BBAFFC1EB}" destId="{3905D93F-0897-42D2-9F40-50B7CB134374}" srcOrd="1" destOrd="0" presId="urn:microsoft.com/office/officeart/2008/layout/HorizontalMultiLevelHierarchy"/>
    <dgm:cxn modelId="{D1F85C39-DB82-44BA-9F55-8AA743E59C17}" type="presParOf" srcId="{3905D93F-0897-42D2-9F40-50B7CB134374}" destId="{65504B72-41BD-44C4-A0F3-6DA7EBAEA583}" srcOrd="0" destOrd="0" presId="urn:microsoft.com/office/officeart/2008/layout/HorizontalMultiLevelHierarchy"/>
    <dgm:cxn modelId="{374B4D80-3ECC-47DC-B710-F239D308930F}" type="presParOf" srcId="{65504B72-41BD-44C4-A0F3-6DA7EBAEA583}" destId="{0F1720A1-D48E-4452-8E2A-F6D6FCDE9B6D}" srcOrd="0" destOrd="0" presId="urn:microsoft.com/office/officeart/2008/layout/HorizontalMultiLevelHierarchy"/>
    <dgm:cxn modelId="{6326A216-B209-4C44-A446-FF9C5905D70D}" type="presParOf" srcId="{3905D93F-0897-42D2-9F40-50B7CB134374}" destId="{5869F57F-0BA2-4A6B-A266-CFE4A73AE41A}" srcOrd="1" destOrd="0" presId="urn:microsoft.com/office/officeart/2008/layout/HorizontalMultiLevelHierarchy"/>
    <dgm:cxn modelId="{B703FADE-0701-4639-BB41-EB4E9CFAD0DD}" type="presParOf" srcId="{5869F57F-0BA2-4A6B-A266-CFE4A73AE41A}" destId="{CBDB64EA-E841-4008-A359-618E2C15F919}" srcOrd="0" destOrd="0" presId="urn:microsoft.com/office/officeart/2008/layout/HorizontalMultiLevelHierarchy"/>
    <dgm:cxn modelId="{DCBF1783-CB1F-4E37-AFED-33E65E7B9CEC}" type="presParOf" srcId="{5869F57F-0BA2-4A6B-A266-CFE4A73AE41A}" destId="{DFD71383-DC94-4B5B-B644-F6FF908B3039}" srcOrd="1" destOrd="0" presId="urn:microsoft.com/office/officeart/2008/layout/HorizontalMultiLevelHierarchy"/>
    <dgm:cxn modelId="{677856CB-803D-4D1A-A6DC-D2732F830A93}" type="presParOf" srcId="{3905D93F-0897-42D2-9F40-50B7CB134374}" destId="{1D091CB4-514D-4295-8B99-FCA0BB179980}" srcOrd="2" destOrd="0" presId="urn:microsoft.com/office/officeart/2008/layout/HorizontalMultiLevelHierarchy"/>
    <dgm:cxn modelId="{323C680B-5285-40C5-A8F3-CB1C640AA52D}" type="presParOf" srcId="{1D091CB4-514D-4295-8B99-FCA0BB179980}" destId="{1D1C431B-900B-43F8-A668-B4F4B8BE5D6E}" srcOrd="0" destOrd="0" presId="urn:microsoft.com/office/officeart/2008/layout/HorizontalMultiLevelHierarchy"/>
    <dgm:cxn modelId="{606066CB-765F-448B-AD4F-8952A2FCD8C6}" type="presParOf" srcId="{3905D93F-0897-42D2-9F40-50B7CB134374}" destId="{283CCC63-6A29-410A-BD75-DA8ACA2E8EB8}" srcOrd="3" destOrd="0" presId="urn:microsoft.com/office/officeart/2008/layout/HorizontalMultiLevelHierarchy"/>
    <dgm:cxn modelId="{7603962B-4097-4B47-B37C-888A3A548C55}" type="presParOf" srcId="{283CCC63-6A29-410A-BD75-DA8ACA2E8EB8}" destId="{E2B5A419-7F30-49C5-9779-B6C0EA766914}" srcOrd="0" destOrd="0" presId="urn:microsoft.com/office/officeart/2008/layout/HorizontalMultiLevelHierarchy"/>
    <dgm:cxn modelId="{33876778-50B1-44C3-A0C2-135AD13FDCFA}" type="presParOf" srcId="{283CCC63-6A29-410A-BD75-DA8ACA2E8EB8}" destId="{475E81B2-6FB0-415F-9A76-A1BAFAB514D9}" srcOrd="1" destOrd="0" presId="urn:microsoft.com/office/officeart/2008/layout/HorizontalMultiLevelHierarchy"/>
    <dgm:cxn modelId="{1F3254B6-9C97-45D5-8F96-8334223B7256}" type="presParOf" srcId="{3905D93F-0897-42D2-9F40-50B7CB134374}" destId="{0E440381-7736-479D-AEDD-ABD8183185C8}" srcOrd="4" destOrd="0" presId="urn:microsoft.com/office/officeart/2008/layout/HorizontalMultiLevelHierarchy"/>
    <dgm:cxn modelId="{C4DB61E6-5A7B-44A9-9D37-BCA2E7D7D488}" type="presParOf" srcId="{0E440381-7736-479D-AEDD-ABD8183185C8}" destId="{BB68C99E-8CD3-4D19-94CE-B785CDC77E1D}" srcOrd="0" destOrd="0" presId="urn:microsoft.com/office/officeart/2008/layout/HorizontalMultiLevelHierarchy"/>
    <dgm:cxn modelId="{2CB3310C-3486-4F4B-AFDF-8153A65D70D6}" type="presParOf" srcId="{3905D93F-0897-42D2-9F40-50B7CB134374}" destId="{CAB1E53E-D412-43EA-88D7-75159B667FD3}" srcOrd="5" destOrd="0" presId="urn:microsoft.com/office/officeart/2008/layout/HorizontalMultiLevelHierarchy"/>
    <dgm:cxn modelId="{06E661BC-CF0A-47DC-9FB2-4CA225367069}" type="presParOf" srcId="{CAB1E53E-D412-43EA-88D7-75159B667FD3}" destId="{944DF04F-E8BA-49FA-BF92-FD6AB0020FA5}" srcOrd="0" destOrd="0" presId="urn:microsoft.com/office/officeart/2008/layout/HorizontalMultiLevelHierarchy"/>
    <dgm:cxn modelId="{E30F491A-315E-4365-A1EE-24950D54ECAD}" type="presParOf" srcId="{CAB1E53E-D412-43EA-88D7-75159B667FD3}" destId="{F9249E14-2D8B-4537-A14C-68A6903649A3}" srcOrd="1" destOrd="0" presId="urn:microsoft.com/office/officeart/2008/layout/HorizontalMultiLevelHierarchy"/>
    <dgm:cxn modelId="{14813638-0AB6-4607-BC9C-A41C3BF29D5A}" type="presParOf" srcId="{3905D93F-0897-42D2-9F40-50B7CB134374}" destId="{E0BCFAB3-6B43-4395-B63F-4C32B17CDECC}" srcOrd="6" destOrd="0" presId="urn:microsoft.com/office/officeart/2008/layout/HorizontalMultiLevelHierarchy"/>
    <dgm:cxn modelId="{5783DCEC-DEB6-4A79-A05F-C834CC841505}" type="presParOf" srcId="{E0BCFAB3-6B43-4395-B63F-4C32B17CDECC}" destId="{19CDE072-0303-4AD9-854A-6428661C4E63}" srcOrd="0" destOrd="0" presId="urn:microsoft.com/office/officeart/2008/layout/HorizontalMultiLevelHierarchy"/>
    <dgm:cxn modelId="{649040F1-C997-45BF-A34B-3F4BD8547EC4}" type="presParOf" srcId="{3905D93F-0897-42D2-9F40-50B7CB134374}" destId="{8A4A8089-DE6F-4907-B1B2-E5D0EB852FA0}" srcOrd="7" destOrd="0" presId="urn:microsoft.com/office/officeart/2008/layout/HorizontalMultiLevelHierarchy"/>
    <dgm:cxn modelId="{72AA4DBD-7976-44F7-9521-A9749E456511}" type="presParOf" srcId="{8A4A8089-DE6F-4907-B1B2-E5D0EB852FA0}" destId="{D71AD06C-7DAD-492D-A056-9CC90F52E3FC}" srcOrd="0" destOrd="0" presId="urn:microsoft.com/office/officeart/2008/layout/HorizontalMultiLevelHierarchy"/>
    <dgm:cxn modelId="{A7C4E906-D9BF-437F-8270-CB275660D41E}" type="presParOf" srcId="{8A4A8089-DE6F-4907-B1B2-E5D0EB852FA0}" destId="{5CC09245-8CE7-4CB9-B349-F9407576CBD2}" srcOrd="1" destOrd="0" presId="urn:microsoft.com/office/officeart/2008/layout/HorizontalMultiLevelHierarchy"/>
    <dgm:cxn modelId="{51D86605-6438-4CC7-A484-A2E22499E920}" type="presParOf" srcId="{3905D93F-0897-42D2-9F40-50B7CB134374}" destId="{056F0BA1-5474-40A0-B9A5-1B21172B80AB}" srcOrd="8" destOrd="0" presId="urn:microsoft.com/office/officeart/2008/layout/HorizontalMultiLevelHierarchy"/>
    <dgm:cxn modelId="{53C44890-C4E2-4CB3-9AA8-47F84CD7656D}" type="presParOf" srcId="{056F0BA1-5474-40A0-B9A5-1B21172B80AB}" destId="{E2B8EC2F-D5FB-4634-8CC9-94F03B09427A}" srcOrd="0" destOrd="0" presId="urn:microsoft.com/office/officeart/2008/layout/HorizontalMultiLevelHierarchy"/>
    <dgm:cxn modelId="{05C91947-3FEC-4BA1-9A55-9F72193014D7}" type="presParOf" srcId="{3905D93F-0897-42D2-9F40-50B7CB134374}" destId="{02977576-BE9E-4D81-8242-B7D250FD4BC0}" srcOrd="9" destOrd="0" presId="urn:microsoft.com/office/officeart/2008/layout/HorizontalMultiLevelHierarchy"/>
    <dgm:cxn modelId="{82C03CD7-7676-484B-8B3A-AD38F2DB13F9}" type="presParOf" srcId="{02977576-BE9E-4D81-8242-B7D250FD4BC0}" destId="{17BC3770-EE39-4CFA-B69B-0602707822D9}" srcOrd="0" destOrd="0" presId="urn:microsoft.com/office/officeart/2008/layout/HorizontalMultiLevelHierarchy"/>
    <dgm:cxn modelId="{5B9DC651-1FC2-4CFA-BC98-2D42E1AB109E}" type="presParOf" srcId="{02977576-BE9E-4D81-8242-B7D250FD4BC0}" destId="{940A1031-431C-4580-B68A-879C6FB3E2E9}" srcOrd="1" destOrd="0" presId="urn:microsoft.com/office/officeart/2008/layout/HorizontalMultiLevelHierarchy"/>
    <dgm:cxn modelId="{5F998AB4-0AED-4C73-96BB-5AC5FDA0357E}" type="presParOf" srcId="{3905D93F-0897-42D2-9F40-50B7CB134374}" destId="{B6847454-64B6-469F-AA76-0FEC0D90792C}" srcOrd="10" destOrd="0" presId="urn:microsoft.com/office/officeart/2008/layout/HorizontalMultiLevelHierarchy"/>
    <dgm:cxn modelId="{F38C5A11-E73B-4658-8021-6F3D505CAC0D}" type="presParOf" srcId="{B6847454-64B6-469F-AA76-0FEC0D90792C}" destId="{EF91F3B5-AB36-4E3E-A164-184BC03B158D}" srcOrd="0" destOrd="0" presId="urn:microsoft.com/office/officeart/2008/layout/HorizontalMultiLevelHierarchy"/>
    <dgm:cxn modelId="{31331582-4A33-4B3B-B28B-564A18FC222D}" type="presParOf" srcId="{3905D93F-0897-42D2-9F40-50B7CB134374}" destId="{A07B3629-D259-4A20-8AC2-35E6E6F20F78}" srcOrd="11" destOrd="0" presId="urn:microsoft.com/office/officeart/2008/layout/HorizontalMultiLevelHierarchy"/>
    <dgm:cxn modelId="{9DBF5C32-3B24-4F72-AF32-6FD750D957AB}" type="presParOf" srcId="{A07B3629-D259-4A20-8AC2-35E6E6F20F78}" destId="{DBC5ACD8-1C41-4A13-82AA-0358304408E8}" srcOrd="0" destOrd="0" presId="urn:microsoft.com/office/officeart/2008/layout/HorizontalMultiLevelHierarchy"/>
    <dgm:cxn modelId="{E94B8DAD-ECEF-4B70-A9A0-EC7CCA3E2346}" type="presParOf" srcId="{A07B3629-D259-4A20-8AC2-35E6E6F20F78}" destId="{EE89C951-DBB8-4AF9-8671-CFC685960046}" srcOrd="1" destOrd="0" presId="urn:microsoft.com/office/officeart/2008/layout/HorizontalMultiLevelHierarchy"/>
    <dgm:cxn modelId="{F47371B3-29A0-4AC0-80EB-A196737782A2}" type="presParOf" srcId="{3905D93F-0897-42D2-9F40-50B7CB134374}" destId="{F5BF9848-D019-48E5-ABCD-E1E10A913BA3}" srcOrd="12" destOrd="0" presId="urn:microsoft.com/office/officeart/2008/layout/HorizontalMultiLevelHierarchy"/>
    <dgm:cxn modelId="{35BE0E3B-2C19-4649-8D10-6870F068E705}" type="presParOf" srcId="{F5BF9848-D019-48E5-ABCD-E1E10A913BA3}" destId="{75BA685B-27C5-4D10-8DF1-D3A6C561FE14}" srcOrd="0" destOrd="0" presId="urn:microsoft.com/office/officeart/2008/layout/HorizontalMultiLevelHierarchy"/>
    <dgm:cxn modelId="{EA19DBE8-6C8B-4E36-8261-42EF36F8C4AF}" type="presParOf" srcId="{3905D93F-0897-42D2-9F40-50B7CB134374}" destId="{2232EA25-7A2D-4980-AC86-90EA1AD6ECB6}" srcOrd="13" destOrd="0" presId="urn:microsoft.com/office/officeart/2008/layout/HorizontalMultiLevelHierarchy"/>
    <dgm:cxn modelId="{E6836593-A037-48F1-9C23-A87EAF613C4D}" type="presParOf" srcId="{2232EA25-7A2D-4980-AC86-90EA1AD6ECB6}" destId="{E2D19B5A-8C37-46FF-86FB-B3A2539DFA34}" srcOrd="0" destOrd="0" presId="urn:microsoft.com/office/officeart/2008/layout/HorizontalMultiLevelHierarchy"/>
    <dgm:cxn modelId="{6F918DAB-264B-4163-8372-BF234974481C}" type="presParOf" srcId="{2232EA25-7A2D-4980-AC86-90EA1AD6ECB6}" destId="{7BFA929B-2A43-457C-87C5-F6241969A7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13888-5B18-4153-A0AC-9755191EFD0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544148BF-75C1-431D-A2FA-410FC6892607}">
      <dgm:prSet phldrT="[Text]"/>
      <dgm:spPr/>
      <dgm:t>
        <a:bodyPr/>
        <a:lstStyle/>
        <a:p>
          <a:r>
            <a:rPr lang="cs-CZ" b="1" i="0" dirty="0"/>
            <a:t>Využití stávající budovy či stavby</a:t>
          </a:r>
        </a:p>
      </dgm:t>
    </dgm:pt>
    <dgm:pt modelId="{22B5ED59-550B-4F9B-8A42-4E49F5A6AD04}" type="parTrans" cxnId="{304DB374-5DAD-452A-88A6-E61F29B676F3}">
      <dgm:prSet/>
      <dgm:spPr/>
      <dgm:t>
        <a:bodyPr/>
        <a:lstStyle/>
        <a:p>
          <a:endParaRPr lang="cs-CZ"/>
        </a:p>
      </dgm:t>
    </dgm:pt>
    <dgm:pt modelId="{6CF0D78B-8016-4186-AF42-1EB0338C8562}" type="sibTrans" cxnId="{304DB374-5DAD-452A-88A6-E61F29B676F3}">
      <dgm:prSet/>
      <dgm:spPr/>
      <dgm:t>
        <a:bodyPr/>
        <a:lstStyle/>
        <a:p>
          <a:endParaRPr lang="cs-CZ"/>
        </a:p>
      </dgm:t>
    </dgm:pt>
    <dgm:pt modelId="{DBC5EA73-9D31-47DC-A001-B49B3230A62A}">
      <dgm:prSet phldrT="[Text]"/>
      <dgm:spPr/>
      <dgm:t>
        <a:bodyPr/>
        <a:lstStyle/>
        <a:p>
          <a:r>
            <a:rPr lang="cs-CZ" dirty="0"/>
            <a:t>Rekonstrukce, statické zabezpečení.</a:t>
          </a:r>
        </a:p>
        <a:p>
          <a:r>
            <a:rPr lang="cs-CZ" dirty="0"/>
            <a:t>(10 bodů)</a:t>
          </a:r>
        </a:p>
      </dgm:t>
    </dgm:pt>
    <dgm:pt modelId="{E7E86412-B8A3-45B7-98FE-F414B4E9401F}" type="parTrans" cxnId="{2A6ACFFE-C78A-4DE3-8A5D-73F6B35483E2}">
      <dgm:prSet/>
      <dgm:spPr/>
      <dgm:t>
        <a:bodyPr/>
        <a:lstStyle/>
        <a:p>
          <a:endParaRPr lang="cs-CZ"/>
        </a:p>
      </dgm:t>
    </dgm:pt>
    <dgm:pt modelId="{5BE91FB3-35D2-4FE6-A3A5-FE7D8FEA765F}" type="sibTrans" cxnId="{2A6ACFFE-C78A-4DE3-8A5D-73F6B35483E2}">
      <dgm:prSet/>
      <dgm:spPr/>
      <dgm:t>
        <a:bodyPr/>
        <a:lstStyle/>
        <a:p>
          <a:endParaRPr lang="cs-CZ"/>
        </a:p>
      </dgm:t>
    </dgm:pt>
    <dgm:pt modelId="{F2D2A3C1-D107-497A-A05D-F492889A339D}">
      <dgm:prSet phldrT="[Text]"/>
      <dgm:spPr/>
      <dgm:t>
        <a:bodyPr/>
        <a:lstStyle/>
        <a:p>
          <a:r>
            <a:rPr lang="cs-CZ" dirty="0"/>
            <a:t>Nástavba, přestavba a přístavba budov.</a:t>
          </a:r>
        </a:p>
        <a:p>
          <a:r>
            <a:rPr lang="cs-CZ" dirty="0"/>
            <a:t>(7 bodů)</a:t>
          </a:r>
        </a:p>
      </dgm:t>
    </dgm:pt>
    <dgm:pt modelId="{478950B5-2D13-4DEA-9499-BB05E4CFF171}" type="parTrans" cxnId="{C5BD3F5C-2011-49EA-AB37-CEF2761B4239}">
      <dgm:prSet/>
      <dgm:spPr/>
      <dgm:t>
        <a:bodyPr/>
        <a:lstStyle/>
        <a:p>
          <a:endParaRPr lang="cs-CZ"/>
        </a:p>
      </dgm:t>
    </dgm:pt>
    <dgm:pt modelId="{77A4AF12-3C8D-403F-A6F3-FD13E8544981}" type="sibTrans" cxnId="{C5BD3F5C-2011-49EA-AB37-CEF2761B4239}">
      <dgm:prSet/>
      <dgm:spPr/>
      <dgm:t>
        <a:bodyPr/>
        <a:lstStyle/>
        <a:p>
          <a:endParaRPr lang="cs-CZ"/>
        </a:p>
      </dgm:t>
    </dgm:pt>
    <dgm:pt modelId="{0C06CC2D-6C85-43B5-A1A2-B1EDA0197020}">
      <dgm:prSet phldrT="[Text]"/>
      <dgm:spPr/>
      <dgm:t>
        <a:bodyPr/>
        <a:lstStyle/>
        <a:p>
          <a:r>
            <a:rPr lang="cs-CZ" dirty="0"/>
            <a:t>Demolice budov a nová výstavba.</a:t>
          </a:r>
        </a:p>
        <a:p>
          <a:r>
            <a:rPr lang="cs-CZ" dirty="0"/>
            <a:t>(3 body)</a:t>
          </a:r>
        </a:p>
      </dgm:t>
    </dgm:pt>
    <dgm:pt modelId="{ABF04B14-EB6F-441D-98E2-1574AC8011F8}" type="parTrans" cxnId="{CD5FECBF-BBD8-4029-B8DF-30C680A6A6C0}">
      <dgm:prSet/>
      <dgm:spPr/>
      <dgm:t>
        <a:bodyPr/>
        <a:lstStyle/>
        <a:p>
          <a:endParaRPr lang="cs-CZ"/>
        </a:p>
      </dgm:t>
    </dgm:pt>
    <dgm:pt modelId="{416A3BFC-7B12-45AF-975A-A6F9FF7B7DD1}" type="sibTrans" cxnId="{CD5FECBF-BBD8-4029-B8DF-30C680A6A6C0}">
      <dgm:prSet/>
      <dgm:spPr/>
      <dgm:t>
        <a:bodyPr/>
        <a:lstStyle/>
        <a:p>
          <a:endParaRPr lang="cs-CZ"/>
        </a:p>
      </dgm:t>
    </dgm:pt>
    <dgm:pt modelId="{F2F99C89-BD7B-49CD-AB4F-668130A340EF}">
      <dgm:prSet phldrT="[Text]"/>
      <dgm:spPr/>
      <dgm:t>
        <a:bodyPr/>
        <a:lstStyle/>
        <a:p>
          <a:r>
            <a:rPr lang="cs-CZ" dirty="0"/>
            <a:t>Nevyužití stávající budovy či stavby.</a:t>
          </a:r>
        </a:p>
        <a:p>
          <a:r>
            <a:rPr lang="cs-CZ" dirty="0"/>
            <a:t>(0 bodů)</a:t>
          </a:r>
        </a:p>
      </dgm:t>
    </dgm:pt>
    <dgm:pt modelId="{B913E4B4-24AB-42CA-9B45-0B9CC5A0177C}" type="parTrans" cxnId="{EA96DD16-6CE2-475D-B599-F42B4C7D293A}">
      <dgm:prSet/>
      <dgm:spPr/>
      <dgm:t>
        <a:bodyPr/>
        <a:lstStyle/>
        <a:p>
          <a:endParaRPr lang="cs-CZ"/>
        </a:p>
      </dgm:t>
    </dgm:pt>
    <dgm:pt modelId="{DC7A9642-0DC1-4E96-AB68-74D1454C2B0A}" type="sibTrans" cxnId="{EA96DD16-6CE2-475D-B599-F42B4C7D293A}">
      <dgm:prSet/>
      <dgm:spPr/>
      <dgm:t>
        <a:bodyPr/>
        <a:lstStyle/>
        <a:p>
          <a:endParaRPr lang="cs-CZ"/>
        </a:p>
      </dgm:t>
    </dgm:pt>
    <dgm:pt modelId="{ED02EB15-ED97-42BB-ADAD-5ECAD4FC9BC0}" type="pres">
      <dgm:prSet presAssocID="{3FE13888-5B18-4153-A0AC-9755191EFD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7526F4-4908-4ECE-97B8-4CD01E8B85E7}" type="pres">
      <dgm:prSet presAssocID="{544148BF-75C1-431D-A2FA-410FC6892607}" presName="root1" presStyleCnt="0"/>
      <dgm:spPr/>
    </dgm:pt>
    <dgm:pt modelId="{87480F7F-0283-419A-8DD2-6D2FE9E3207B}" type="pres">
      <dgm:prSet presAssocID="{544148BF-75C1-431D-A2FA-410FC6892607}" presName="LevelOneTextNode" presStyleLbl="node0" presStyleIdx="0" presStyleCnt="1">
        <dgm:presLayoutVars>
          <dgm:chPref val="3"/>
        </dgm:presLayoutVars>
      </dgm:prSet>
      <dgm:spPr/>
    </dgm:pt>
    <dgm:pt modelId="{379B3BEF-2357-42C0-80B6-51BB15705994}" type="pres">
      <dgm:prSet presAssocID="{544148BF-75C1-431D-A2FA-410FC6892607}" presName="level2hierChild" presStyleCnt="0"/>
      <dgm:spPr/>
    </dgm:pt>
    <dgm:pt modelId="{B24B33C6-8567-4A14-9072-EDAF4E0612A9}" type="pres">
      <dgm:prSet presAssocID="{E7E86412-B8A3-45B7-98FE-F414B4E9401F}" presName="conn2-1" presStyleLbl="parChTrans1D2" presStyleIdx="0" presStyleCnt="4"/>
      <dgm:spPr/>
    </dgm:pt>
    <dgm:pt modelId="{F74CC9E7-EB3C-483D-9AFF-23C94DB47180}" type="pres">
      <dgm:prSet presAssocID="{E7E86412-B8A3-45B7-98FE-F414B4E9401F}" presName="connTx" presStyleLbl="parChTrans1D2" presStyleIdx="0" presStyleCnt="4"/>
      <dgm:spPr/>
    </dgm:pt>
    <dgm:pt modelId="{1AD5BB7D-DA03-43E1-A226-6F7B04ECF0E2}" type="pres">
      <dgm:prSet presAssocID="{DBC5EA73-9D31-47DC-A001-B49B3230A62A}" presName="root2" presStyleCnt="0"/>
      <dgm:spPr/>
    </dgm:pt>
    <dgm:pt modelId="{354E9A7D-BB91-43A8-8084-49C8EE37D48D}" type="pres">
      <dgm:prSet presAssocID="{DBC5EA73-9D31-47DC-A001-B49B3230A62A}" presName="LevelTwoTextNode" presStyleLbl="node2" presStyleIdx="0" presStyleCnt="4">
        <dgm:presLayoutVars>
          <dgm:chPref val="3"/>
        </dgm:presLayoutVars>
      </dgm:prSet>
      <dgm:spPr/>
    </dgm:pt>
    <dgm:pt modelId="{42E51C93-D4C3-439F-AE7A-B05F8EB33955}" type="pres">
      <dgm:prSet presAssocID="{DBC5EA73-9D31-47DC-A001-B49B3230A62A}" presName="level3hierChild" presStyleCnt="0"/>
      <dgm:spPr/>
    </dgm:pt>
    <dgm:pt modelId="{35799DA8-3CBE-4940-B248-68D96351650E}" type="pres">
      <dgm:prSet presAssocID="{478950B5-2D13-4DEA-9499-BB05E4CFF171}" presName="conn2-1" presStyleLbl="parChTrans1D2" presStyleIdx="1" presStyleCnt="4"/>
      <dgm:spPr/>
    </dgm:pt>
    <dgm:pt modelId="{B3309969-D414-40AB-8D22-2D51AFEDA1F8}" type="pres">
      <dgm:prSet presAssocID="{478950B5-2D13-4DEA-9499-BB05E4CFF171}" presName="connTx" presStyleLbl="parChTrans1D2" presStyleIdx="1" presStyleCnt="4"/>
      <dgm:spPr/>
    </dgm:pt>
    <dgm:pt modelId="{086519F7-E952-4B67-ACEC-1D8A84A18E46}" type="pres">
      <dgm:prSet presAssocID="{F2D2A3C1-D107-497A-A05D-F492889A339D}" presName="root2" presStyleCnt="0"/>
      <dgm:spPr/>
    </dgm:pt>
    <dgm:pt modelId="{EFD45C53-4625-4D35-B0D0-3705127A8E1C}" type="pres">
      <dgm:prSet presAssocID="{F2D2A3C1-D107-497A-A05D-F492889A339D}" presName="LevelTwoTextNode" presStyleLbl="node2" presStyleIdx="1" presStyleCnt="4">
        <dgm:presLayoutVars>
          <dgm:chPref val="3"/>
        </dgm:presLayoutVars>
      </dgm:prSet>
      <dgm:spPr/>
    </dgm:pt>
    <dgm:pt modelId="{AAE83FB4-905E-4824-B5E4-F14236D28568}" type="pres">
      <dgm:prSet presAssocID="{F2D2A3C1-D107-497A-A05D-F492889A339D}" presName="level3hierChild" presStyleCnt="0"/>
      <dgm:spPr/>
    </dgm:pt>
    <dgm:pt modelId="{01133366-6DC6-45D5-AE50-612F391DEC66}" type="pres">
      <dgm:prSet presAssocID="{ABF04B14-EB6F-441D-98E2-1574AC8011F8}" presName="conn2-1" presStyleLbl="parChTrans1D2" presStyleIdx="2" presStyleCnt="4"/>
      <dgm:spPr/>
    </dgm:pt>
    <dgm:pt modelId="{B02E3D88-17C2-427E-A549-CB17B4CDD9AB}" type="pres">
      <dgm:prSet presAssocID="{ABF04B14-EB6F-441D-98E2-1574AC8011F8}" presName="connTx" presStyleLbl="parChTrans1D2" presStyleIdx="2" presStyleCnt="4"/>
      <dgm:spPr/>
    </dgm:pt>
    <dgm:pt modelId="{33ED8262-34A8-4149-8201-2E31378D3CBF}" type="pres">
      <dgm:prSet presAssocID="{0C06CC2D-6C85-43B5-A1A2-B1EDA0197020}" presName="root2" presStyleCnt="0"/>
      <dgm:spPr/>
    </dgm:pt>
    <dgm:pt modelId="{BE71DBCD-588A-4F4A-9963-B9BFFDB25769}" type="pres">
      <dgm:prSet presAssocID="{0C06CC2D-6C85-43B5-A1A2-B1EDA0197020}" presName="LevelTwoTextNode" presStyleLbl="node2" presStyleIdx="2" presStyleCnt="4">
        <dgm:presLayoutVars>
          <dgm:chPref val="3"/>
        </dgm:presLayoutVars>
      </dgm:prSet>
      <dgm:spPr/>
    </dgm:pt>
    <dgm:pt modelId="{0EFC6F6E-52F3-481A-B322-E941B03B926E}" type="pres">
      <dgm:prSet presAssocID="{0C06CC2D-6C85-43B5-A1A2-B1EDA0197020}" presName="level3hierChild" presStyleCnt="0"/>
      <dgm:spPr/>
    </dgm:pt>
    <dgm:pt modelId="{542A1084-450C-454E-BAD7-103F7FD14F77}" type="pres">
      <dgm:prSet presAssocID="{B913E4B4-24AB-42CA-9B45-0B9CC5A0177C}" presName="conn2-1" presStyleLbl="parChTrans1D2" presStyleIdx="3" presStyleCnt="4"/>
      <dgm:spPr/>
    </dgm:pt>
    <dgm:pt modelId="{EA5F2EEE-DBBC-4FE3-BA63-F8A9121F3705}" type="pres">
      <dgm:prSet presAssocID="{B913E4B4-24AB-42CA-9B45-0B9CC5A0177C}" presName="connTx" presStyleLbl="parChTrans1D2" presStyleIdx="3" presStyleCnt="4"/>
      <dgm:spPr/>
    </dgm:pt>
    <dgm:pt modelId="{9DEFAE36-0802-4E3E-8FD9-890BE757B5F2}" type="pres">
      <dgm:prSet presAssocID="{F2F99C89-BD7B-49CD-AB4F-668130A340EF}" presName="root2" presStyleCnt="0"/>
      <dgm:spPr/>
    </dgm:pt>
    <dgm:pt modelId="{0ED2404D-CE22-4F68-AC73-021BEB6852F6}" type="pres">
      <dgm:prSet presAssocID="{F2F99C89-BD7B-49CD-AB4F-668130A340EF}" presName="LevelTwoTextNode" presStyleLbl="node2" presStyleIdx="3" presStyleCnt="4">
        <dgm:presLayoutVars>
          <dgm:chPref val="3"/>
        </dgm:presLayoutVars>
      </dgm:prSet>
      <dgm:spPr/>
    </dgm:pt>
    <dgm:pt modelId="{1A8DD50F-9120-41F6-967C-1493BFC6105F}" type="pres">
      <dgm:prSet presAssocID="{F2F99C89-BD7B-49CD-AB4F-668130A340EF}" presName="level3hierChild" presStyleCnt="0"/>
      <dgm:spPr/>
    </dgm:pt>
  </dgm:ptLst>
  <dgm:cxnLst>
    <dgm:cxn modelId="{D7BB3601-21DD-42FC-B9EA-03A2E509C27B}" type="presOf" srcId="{B913E4B4-24AB-42CA-9B45-0B9CC5A0177C}" destId="{EA5F2EEE-DBBC-4FE3-BA63-F8A9121F3705}" srcOrd="1" destOrd="0" presId="urn:microsoft.com/office/officeart/2008/layout/HorizontalMultiLevelHierarchy"/>
    <dgm:cxn modelId="{EA96DD16-6CE2-475D-B599-F42B4C7D293A}" srcId="{544148BF-75C1-431D-A2FA-410FC6892607}" destId="{F2F99C89-BD7B-49CD-AB4F-668130A340EF}" srcOrd="3" destOrd="0" parTransId="{B913E4B4-24AB-42CA-9B45-0B9CC5A0177C}" sibTransId="{DC7A9642-0DC1-4E96-AB68-74D1454C2B0A}"/>
    <dgm:cxn modelId="{01858D33-0033-48E9-ACCA-1981B6DA01DE}" type="presOf" srcId="{E7E86412-B8A3-45B7-98FE-F414B4E9401F}" destId="{F74CC9E7-EB3C-483D-9AFF-23C94DB47180}" srcOrd="1" destOrd="0" presId="urn:microsoft.com/office/officeart/2008/layout/HorizontalMultiLevelHierarchy"/>
    <dgm:cxn modelId="{5370A334-0940-4EA6-94C5-2B9C4E59BB8F}" type="presOf" srcId="{DBC5EA73-9D31-47DC-A001-B49B3230A62A}" destId="{354E9A7D-BB91-43A8-8084-49C8EE37D48D}" srcOrd="0" destOrd="0" presId="urn:microsoft.com/office/officeart/2008/layout/HorizontalMultiLevelHierarchy"/>
    <dgm:cxn modelId="{C5BD3F5C-2011-49EA-AB37-CEF2761B4239}" srcId="{544148BF-75C1-431D-A2FA-410FC6892607}" destId="{F2D2A3C1-D107-497A-A05D-F492889A339D}" srcOrd="1" destOrd="0" parTransId="{478950B5-2D13-4DEA-9499-BB05E4CFF171}" sibTransId="{77A4AF12-3C8D-403F-A6F3-FD13E8544981}"/>
    <dgm:cxn modelId="{FC873D66-CC53-47C0-A474-AD7176DFB2C0}" type="presOf" srcId="{0C06CC2D-6C85-43B5-A1A2-B1EDA0197020}" destId="{BE71DBCD-588A-4F4A-9963-B9BFFDB25769}" srcOrd="0" destOrd="0" presId="urn:microsoft.com/office/officeart/2008/layout/HorizontalMultiLevelHierarchy"/>
    <dgm:cxn modelId="{68F4DE48-AC6B-4E88-B1C0-F8CBBC2A7FC2}" type="presOf" srcId="{478950B5-2D13-4DEA-9499-BB05E4CFF171}" destId="{B3309969-D414-40AB-8D22-2D51AFEDA1F8}" srcOrd="1" destOrd="0" presId="urn:microsoft.com/office/officeart/2008/layout/HorizontalMultiLevelHierarchy"/>
    <dgm:cxn modelId="{39A8574A-66DD-416B-8391-A678591BFF54}" type="presOf" srcId="{544148BF-75C1-431D-A2FA-410FC6892607}" destId="{87480F7F-0283-419A-8DD2-6D2FE9E3207B}" srcOrd="0" destOrd="0" presId="urn:microsoft.com/office/officeart/2008/layout/HorizontalMultiLevelHierarchy"/>
    <dgm:cxn modelId="{304DB374-5DAD-452A-88A6-E61F29B676F3}" srcId="{3FE13888-5B18-4153-A0AC-9755191EFD05}" destId="{544148BF-75C1-431D-A2FA-410FC6892607}" srcOrd="0" destOrd="0" parTransId="{22B5ED59-550B-4F9B-8A42-4E49F5A6AD04}" sibTransId="{6CF0D78B-8016-4186-AF42-1EB0338C8562}"/>
    <dgm:cxn modelId="{4B200B96-C7D9-4274-916D-63D3587754A4}" type="presOf" srcId="{3FE13888-5B18-4153-A0AC-9755191EFD05}" destId="{ED02EB15-ED97-42BB-ADAD-5ECAD4FC9BC0}" srcOrd="0" destOrd="0" presId="urn:microsoft.com/office/officeart/2008/layout/HorizontalMultiLevelHierarchy"/>
    <dgm:cxn modelId="{0D3593BD-B3AA-4142-93D6-6C991128D9DB}" type="presOf" srcId="{ABF04B14-EB6F-441D-98E2-1574AC8011F8}" destId="{B02E3D88-17C2-427E-A549-CB17B4CDD9AB}" srcOrd="1" destOrd="0" presId="urn:microsoft.com/office/officeart/2008/layout/HorizontalMultiLevelHierarchy"/>
    <dgm:cxn modelId="{CD5FECBF-BBD8-4029-B8DF-30C680A6A6C0}" srcId="{544148BF-75C1-431D-A2FA-410FC6892607}" destId="{0C06CC2D-6C85-43B5-A1A2-B1EDA0197020}" srcOrd="2" destOrd="0" parTransId="{ABF04B14-EB6F-441D-98E2-1574AC8011F8}" sibTransId="{416A3BFC-7B12-45AF-975A-A6F9FF7B7DD1}"/>
    <dgm:cxn modelId="{9AFD04CD-B871-4C8A-9078-460E3150C5DF}" type="presOf" srcId="{ABF04B14-EB6F-441D-98E2-1574AC8011F8}" destId="{01133366-6DC6-45D5-AE50-612F391DEC66}" srcOrd="0" destOrd="0" presId="urn:microsoft.com/office/officeart/2008/layout/HorizontalMultiLevelHierarchy"/>
    <dgm:cxn modelId="{A530FED3-F543-452A-931A-A20F19C12149}" type="presOf" srcId="{E7E86412-B8A3-45B7-98FE-F414B4E9401F}" destId="{B24B33C6-8567-4A14-9072-EDAF4E0612A9}" srcOrd="0" destOrd="0" presId="urn:microsoft.com/office/officeart/2008/layout/HorizontalMultiLevelHierarchy"/>
    <dgm:cxn modelId="{79AB33D4-5AE5-4E9F-A365-F62BC0F521CA}" type="presOf" srcId="{478950B5-2D13-4DEA-9499-BB05E4CFF171}" destId="{35799DA8-3CBE-4940-B248-68D96351650E}" srcOrd="0" destOrd="0" presId="urn:microsoft.com/office/officeart/2008/layout/HorizontalMultiLevelHierarchy"/>
    <dgm:cxn modelId="{6AC677F6-8F8A-47D3-98C8-12C159C91F03}" type="presOf" srcId="{B913E4B4-24AB-42CA-9B45-0B9CC5A0177C}" destId="{542A1084-450C-454E-BAD7-103F7FD14F77}" srcOrd="0" destOrd="0" presId="urn:microsoft.com/office/officeart/2008/layout/HorizontalMultiLevelHierarchy"/>
    <dgm:cxn modelId="{C3C47BFC-C82B-4800-9EF3-52C7D10F572B}" type="presOf" srcId="{F2F99C89-BD7B-49CD-AB4F-668130A340EF}" destId="{0ED2404D-CE22-4F68-AC73-021BEB6852F6}" srcOrd="0" destOrd="0" presId="urn:microsoft.com/office/officeart/2008/layout/HorizontalMultiLevelHierarchy"/>
    <dgm:cxn modelId="{EE6A7BFD-661F-4A82-81EE-5CC719EE989A}" type="presOf" srcId="{F2D2A3C1-D107-497A-A05D-F492889A339D}" destId="{EFD45C53-4625-4D35-B0D0-3705127A8E1C}" srcOrd="0" destOrd="0" presId="urn:microsoft.com/office/officeart/2008/layout/HorizontalMultiLevelHierarchy"/>
    <dgm:cxn modelId="{2A6ACFFE-C78A-4DE3-8A5D-73F6B35483E2}" srcId="{544148BF-75C1-431D-A2FA-410FC6892607}" destId="{DBC5EA73-9D31-47DC-A001-B49B3230A62A}" srcOrd="0" destOrd="0" parTransId="{E7E86412-B8A3-45B7-98FE-F414B4E9401F}" sibTransId="{5BE91FB3-35D2-4FE6-A3A5-FE7D8FEA765F}"/>
    <dgm:cxn modelId="{F5340F22-7D1A-47A6-B6D7-741FF3AC7C7D}" type="presParOf" srcId="{ED02EB15-ED97-42BB-ADAD-5ECAD4FC9BC0}" destId="{3A7526F4-4908-4ECE-97B8-4CD01E8B85E7}" srcOrd="0" destOrd="0" presId="urn:microsoft.com/office/officeart/2008/layout/HorizontalMultiLevelHierarchy"/>
    <dgm:cxn modelId="{1C1E0978-8C0F-4C70-8FA5-33CEBEE9637C}" type="presParOf" srcId="{3A7526F4-4908-4ECE-97B8-4CD01E8B85E7}" destId="{87480F7F-0283-419A-8DD2-6D2FE9E3207B}" srcOrd="0" destOrd="0" presId="urn:microsoft.com/office/officeart/2008/layout/HorizontalMultiLevelHierarchy"/>
    <dgm:cxn modelId="{C9D24057-07D7-4F8A-A39D-D7BD8239DB09}" type="presParOf" srcId="{3A7526F4-4908-4ECE-97B8-4CD01E8B85E7}" destId="{379B3BEF-2357-42C0-80B6-51BB15705994}" srcOrd="1" destOrd="0" presId="urn:microsoft.com/office/officeart/2008/layout/HorizontalMultiLevelHierarchy"/>
    <dgm:cxn modelId="{E34BC94E-C7A1-4970-B821-2D7CD99A8386}" type="presParOf" srcId="{379B3BEF-2357-42C0-80B6-51BB15705994}" destId="{B24B33C6-8567-4A14-9072-EDAF4E0612A9}" srcOrd="0" destOrd="0" presId="urn:microsoft.com/office/officeart/2008/layout/HorizontalMultiLevelHierarchy"/>
    <dgm:cxn modelId="{46CCE859-1C4B-4CE9-A1DA-4799361A3898}" type="presParOf" srcId="{B24B33C6-8567-4A14-9072-EDAF4E0612A9}" destId="{F74CC9E7-EB3C-483D-9AFF-23C94DB47180}" srcOrd="0" destOrd="0" presId="urn:microsoft.com/office/officeart/2008/layout/HorizontalMultiLevelHierarchy"/>
    <dgm:cxn modelId="{D3C88C49-805E-4315-B982-58DF8B67CEE7}" type="presParOf" srcId="{379B3BEF-2357-42C0-80B6-51BB15705994}" destId="{1AD5BB7D-DA03-43E1-A226-6F7B04ECF0E2}" srcOrd="1" destOrd="0" presId="urn:microsoft.com/office/officeart/2008/layout/HorizontalMultiLevelHierarchy"/>
    <dgm:cxn modelId="{3CCB497D-34D7-45D9-843A-74F8D1BDD61D}" type="presParOf" srcId="{1AD5BB7D-DA03-43E1-A226-6F7B04ECF0E2}" destId="{354E9A7D-BB91-43A8-8084-49C8EE37D48D}" srcOrd="0" destOrd="0" presId="urn:microsoft.com/office/officeart/2008/layout/HorizontalMultiLevelHierarchy"/>
    <dgm:cxn modelId="{6C24DE50-9088-4714-B98A-3A41B0E1C592}" type="presParOf" srcId="{1AD5BB7D-DA03-43E1-A226-6F7B04ECF0E2}" destId="{42E51C93-D4C3-439F-AE7A-B05F8EB33955}" srcOrd="1" destOrd="0" presId="urn:microsoft.com/office/officeart/2008/layout/HorizontalMultiLevelHierarchy"/>
    <dgm:cxn modelId="{344590EE-E2C7-440E-A74F-9BED5F484318}" type="presParOf" srcId="{379B3BEF-2357-42C0-80B6-51BB15705994}" destId="{35799DA8-3CBE-4940-B248-68D96351650E}" srcOrd="2" destOrd="0" presId="urn:microsoft.com/office/officeart/2008/layout/HorizontalMultiLevelHierarchy"/>
    <dgm:cxn modelId="{361306BE-292B-4542-B279-E387A6EC1D74}" type="presParOf" srcId="{35799DA8-3CBE-4940-B248-68D96351650E}" destId="{B3309969-D414-40AB-8D22-2D51AFEDA1F8}" srcOrd="0" destOrd="0" presId="urn:microsoft.com/office/officeart/2008/layout/HorizontalMultiLevelHierarchy"/>
    <dgm:cxn modelId="{FBAB5109-E8F5-412F-9D09-30223CB5BA8B}" type="presParOf" srcId="{379B3BEF-2357-42C0-80B6-51BB15705994}" destId="{086519F7-E952-4B67-ACEC-1D8A84A18E46}" srcOrd="3" destOrd="0" presId="urn:microsoft.com/office/officeart/2008/layout/HorizontalMultiLevelHierarchy"/>
    <dgm:cxn modelId="{5D37E833-5AE5-4F09-89D5-51DA8B081578}" type="presParOf" srcId="{086519F7-E952-4B67-ACEC-1D8A84A18E46}" destId="{EFD45C53-4625-4D35-B0D0-3705127A8E1C}" srcOrd="0" destOrd="0" presId="urn:microsoft.com/office/officeart/2008/layout/HorizontalMultiLevelHierarchy"/>
    <dgm:cxn modelId="{A9C3AE9D-F82B-48EA-A683-14904F09A4B2}" type="presParOf" srcId="{086519F7-E952-4B67-ACEC-1D8A84A18E46}" destId="{AAE83FB4-905E-4824-B5E4-F14236D28568}" srcOrd="1" destOrd="0" presId="urn:microsoft.com/office/officeart/2008/layout/HorizontalMultiLevelHierarchy"/>
    <dgm:cxn modelId="{CE723703-69A2-4419-9B11-F2C7C6EB3C7A}" type="presParOf" srcId="{379B3BEF-2357-42C0-80B6-51BB15705994}" destId="{01133366-6DC6-45D5-AE50-612F391DEC66}" srcOrd="4" destOrd="0" presId="urn:microsoft.com/office/officeart/2008/layout/HorizontalMultiLevelHierarchy"/>
    <dgm:cxn modelId="{8BBE7C7F-70BE-47C9-8CE9-BBF8766F58FD}" type="presParOf" srcId="{01133366-6DC6-45D5-AE50-612F391DEC66}" destId="{B02E3D88-17C2-427E-A549-CB17B4CDD9AB}" srcOrd="0" destOrd="0" presId="urn:microsoft.com/office/officeart/2008/layout/HorizontalMultiLevelHierarchy"/>
    <dgm:cxn modelId="{5B2A91D0-75A8-48D8-B5BE-D51F27D61588}" type="presParOf" srcId="{379B3BEF-2357-42C0-80B6-51BB15705994}" destId="{33ED8262-34A8-4149-8201-2E31378D3CBF}" srcOrd="5" destOrd="0" presId="urn:microsoft.com/office/officeart/2008/layout/HorizontalMultiLevelHierarchy"/>
    <dgm:cxn modelId="{C6F8D31F-4C67-4ABB-9A26-19084942D997}" type="presParOf" srcId="{33ED8262-34A8-4149-8201-2E31378D3CBF}" destId="{BE71DBCD-588A-4F4A-9963-B9BFFDB25769}" srcOrd="0" destOrd="0" presId="urn:microsoft.com/office/officeart/2008/layout/HorizontalMultiLevelHierarchy"/>
    <dgm:cxn modelId="{CFF37CA0-4BE8-447E-A3A3-C8E224C76570}" type="presParOf" srcId="{33ED8262-34A8-4149-8201-2E31378D3CBF}" destId="{0EFC6F6E-52F3-481A-B322-E941B03B926E}" srcOrd="1" destOrd="0" presId="urn:microsoft.com/office/officeart/2008/layout/HorizontalMultiLevelHierarchy"/>
    <dgm:cxn modelId="{981BB534-0478-468F-81F5-A70EA38D2DA5}" type="presParOf" srcId="{379B3BEF-2357-42C0-80B6-51BB15705994}" destId="{542A1084-450C-454E-BAD7-103F7FD14F77}" srcOrd="6" destOrd="0" presId="urn:microsoft.com/office/officeart/2008/layout/HorizontalMultiLevelHierarchy"/>
    <dgm:cxn modelId="{377CD5B7-F518-460A-8BEE-F4CFCF76EA40}" type="presParOf" srcId="{542A1084-450C-454E-BAD7-103F7FD14F77}" destId="{EA5F2EEE-DBBC-4FE3-BA63-F8A9121F3705}" srcOrd="0" destOrd="0" presId="urn:microsoft.com/office/officeart/2008/layout/HorizontalMultiLevelHierarchy"/>
    <dgm:cxn modelId="{1AC6F773-D8DE-437D-BF07-039D63E63954}" type="presParOf" srcId="{379B3BEF-2357-42C0-80B6-51BB15705994}" destId="{9DEFAE36-0802-4E3E-8FD9-890BE757B5F2}" srcOrd="7" destOrd="0" presId="urn:microsoft.com/office/officeart/2008/layout/HorizontalMultiLevelHierarchy"/>
    <dgm:cxn modelId="{B4AF23E8-9706-4765-9F50-F3478901E8EB}" type="presParOf" srcId="{9DEFAE36-0802-4E3E-8FD9-890BE757B5F2}" destId="{0ED2404D-CE22-4F68-AC73-021BEB6852F6}" srcOrd="0" destOrd="0" presId="urn:microsoft.com/office/officeart/2008/layout/HorizontalMultiLevelHierarchy"/>
    <dgm:cxn modelId="{F5D5644F-C138-491F-BA6C-915832E059C5}" type="presParOf" srcId="{9DEFAE36-0802-4E3E-8FD9-890BE757B5F2}" destId="{1A8DD50F-9120-41F6-967C-1493BFC610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38C738-6187-4595-970C-F1A35E127CA4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9B8A923-0362-44D7-BA91-8278274290F1}">
      <dgm:prSet phldrT="[Text]"/>
      <dgm:spPr/>
      <dgm:t>
        <a:bodyPr/>
        <a:lstStyle/>
        <a:p>
          <a:r>
            <a:rPr lang="cs-CZ" b="1" dirty="0"/>
            <a:t>Realizace a/nebo využití předmětu na více katastrálních územích</a:t>
          </a:r>
        </a:p>
      </dgm:t>
    </dgm:pt>
    <dgm:pt modelId="{3ABB7113-686B-4A30-A951-3406B234BBA0}" type="parTrans" cxnId="{F9C7A66F-9C8D-4DD1-B987-7160677704AA}">
      <dgm:prSet/>
      <dgm:spPr/>
      <dgm:t>
        <a:bodyPr/>
        <a:lstStyle/>
        <a:p>
          <a:endParaRPr lang="cs-CZ"/>
        </a:p>
      </dgm:t>
    </dgm:pt>
    <dgm:pt modelId="{C872185A-BBA2-4057-87FA-3D83707A7EFF}" type="sibTrans" cxnId="{F9C7A66F-9C8D-4DD1-B987-7160677704AA}">
      <dgm:prSet/>
      <dgm:spPr/>
      <dgm:t>
        <a:bodyPr/>
        <a:lstStyle/>
        <a:p>
          <a:endParaRPr lang="cs-CZ"/>
        </a:p>
      </dgm:t>
    </dgm:pt>
    <dgm:pt modelId="{0A7729C0-F009-4E55-B889-12001BD8AB55}">
      <dgm:prSet phldrT="[Text]"/>
      <dgm:spPr/>
      <dgm:t>
        <a:bodyPr/>
        <a:lstStyle/>
        <a:p>
          <a:r>
            <a:rPr lang="cs-CZ" dirty="0"/>
            <a:t>5 a více </a:t>
          </a:r>
          <a:r>
            <a:rPr lang="cs-CZ" dirty="0" err="1"/>
            <a:t>kú</a:t>
          </a:r>
          <a:r>
            <a:rPr lang="cs-CZ" dirty="0"/>
            <a:t>.</a:t>
          </a:r>
        </a:p>
        <a:p>
          <a:r>
            <a:rPr lang="cs-CZ" dirty="0"/>
            <a:t>(20 bodů)</a:t>
          </a:r>
        </a:p>
      </dgm:t>
    </dgm:pt>
    <dgm:pt modelId="{CD067BCA-8EFD-4AAB-963D-BB6C5A5F827F}" type="parTrans" cxnId="{34E45950-3D9C-4606-9657-FECC7881121E}">
      <dgm:prSet/>
      <dgm:spPr/>
      <dgm:t>
        <a:bodyPr/>
        <a:lstStyle/>
        <a:p>
          <a:endParaRPr lang="cs-CZ"/>
        </a:p>
      </dgm:t>
    </dgm:pt>
    <dgm:pt modelId="{671D50E9-AE12-4503-B2BC-4BD0381851A7}" type="sibTrans" cxnId="{34E45950-3D9C-4606-9657-FECC7881121E}">
      <dgm:prSet/>
      <dgm:spPr/>
      <dgm:t>
        <a:bodyPr/>
        <a:lstStyle/>
        <a:p>
          <a:endParaRPr lang="cs-CZ"/>
        </a:p>
      </dgm:t>
    </dgm:pt>
    <dgm:pt modelId="{B156EEE8-73F7-4395-9FBD-B0867E24591F}">
      <dgm:prSet phldrT="[Text]"/>
      <dgm:spPr/>
      <dgm:t>
        <a:bodyPr/>
        <a:lstStyle/>
        <a:p>
          <a:r>
            <a:rPr lang="cs-CZ" dirty="0"/>
            <a:t>4 </a:t>
          </a:r>
          <a:r>
            <a:rPr lang="cs-CZ" dirty="0" err="1"/>
            <a:t>kú</a:t>
          </a:r>
          <a:r>
            <a:rPr lang="cs-CZ" dirty="0"/>
            <a:t>.</a:t>
          </a:r>
        </a:p>
        <a:p>
          <a:r>
            <a:rPr lang="cs-CZ" dirty="0"/>
            <a:t>(15 bodů)</a:t>
          </a:r>
        </a:p>
      </dgm:t>
    </dgm:pt>
    <dgm:pt modelId="{C5A8511A-0DFA-4E81-AB9F-310766E78686}" type="parTrans" cxnId="{1CFF50A0-4C3E-4362-A883-BA1C748BB544}">
      <dgm:prSet/>
      <dgm:spPr/>
      <dgm:t>
        <a:bodyPr/>
        <a:lstStyle/>
        <a:p>
          <a:endParaRPr lang="cs-CZ"/>
        </a:p>
      </dgm:t>
    </dgm:pt>
    <dgm:pt modelId="{FA9FADDE-405C-433E-9A4C-6A402F36FA41}" type="sibTrans" cxnId="{1CFF50A0-4C3E-4362-A883-BA1C748BB544}">
      <dgm:prSet/>
      <dgm:spPr/>
      <dgm:t>
        <a:bodyPr/>
        <a:lstStyle/>
        <a:p>
          <a:endParaRPr lang="cs-CZ"/>
        </a:p>
      </dgm:t>
    </dgm:pt>
    <dgm:pt modelId="{CD386867-6A07-40B9-8DB7-68C01C53081C}">
      <dgm:prSet phldrT="[Text]"/>
      <dgm:spPr/>
      <dgm:t>
        <a:bodyPr/>
        <a:lstStyle/>
        <a:p>
          <a:r>
            <a:rPr lang="cs-CZ" dirty="0"/>
            <a:t>2-3 </a:t>
          </a:r>
          <a:r>
            <a:rPr lang="cs-CZ" dirty="0" err="1"/>
            <a:t>kú</a:t>
          </a:r>
          <a:r>
            <a:rPr lang="cs-CZ" dirty="0"/>
            <a:t>.</a:t>
          </a:r>
        </a:p>
        <a:p>
          <a:r>
            <a:rPr lang="cs-CZ" dirty="0"/>
            <a:t>(10 bodů)</a:t>
          </a:r>
        </a:p>
      </dgm:t>
    </dgm:pt>
    <dgm:pt modelId="{06306D9C-4B81-405E-80BC-F0D14524BFD0}" type="parTrans" cxnId="{DC82916C-B376-4323-A113-107272009FA6}">
      <dgm:prSet/>
      <dgm:spPr/>
      <dgm:t>
        <a:bodyPr/>
        <a:lstStyle/>
        <a:p>
          <a:endParaRPr lang="cs-CZ"/>
        </a:p>
      </dgm:t>
    </dgm:pt>
    <dgm:pt modelId="{86364431-5CDC-4D19-9D8E-39B1BB6241B9}" type="sibTrans" cxnId="{DC82916C-B376-4323-A113-107272009FA6}">
      <dgm:prSet/>
      <dgm:spPr/>
      <dgm:t>
        <a:bodyPr/>
        <a:lstStyle/>
        <a:p>
          <a:endParaRPr lang="cs-CZ"/>
        </a:p>
      </dgm:t>
    </dgm:pt>
    <dgm:pt modelId="{B869CC1C-A8BC-4A3F-851C-0951A4BDFD70}">
      <dgm:prSet/>
      <dgm:spPr/>
      <dgm:t>
        <a:bodyPr/>
        <a:lstStyle/>
        <a:p>
          <a:r>
            <a:rPr lang="cs-CZ" dirty="0"/>
            <a:t>1 </a:t>
          </a:r>
          <a:r>
            <a:rPr lang="cs-CZ" dirty="0" err="1"/>
            <a:t>kú</a:t>
          </a:r>
          <a:r>
            <a:rPr lang="cs-CZ" dirty="0"/>
            <a:t>.</a:t>
          </a:r>
        </a:p>
        <a:p>
          <a:r>
            <a:rPr lang="cs-CZ" dirty="0"/>
            <a:t>(0 bodů)</a:t>
          </a:r>
        </a:p>
      </dgm:t>
    </dgm:pt>
    <dgm:pt modelId="{BEF3A697-B1B1-410E-915D-365E925623CD}" type="parTrans" cxnId="{F041DEC7-CF31-47D1-9A16-0132DE7193B9}">
      <dgm:prSet/>
      <dgm:spPr/>
      <dgm:t>
        <a:bodyPr/>
        <a:lstStyle/>
        <a:p>
          <a:endParaRPr lang="cs-CZ"/>
        </a:p>
      </dgm:t>
    </dgm:pt>
    <dgm:pt modelId="{CA8FB363-D027-4BE6-85AF-670460B83385}" type="sibTrans" cxnId="{F041DEC7-CF31-47D1-9A16-0132DE7193B9}">
      <dgm:prSet/>
      <dgm:spPr/>
      <dgm:t>
        <a:bodyPr/>
        <a:lstStyle/>
        <a:p>
          <a:endParaRPr lang="cs-CZ"/>
        </a:p>
      </dgm:t>
    </dgm:pt>
    <dgm:pt modelId="{44828CFE-D04D-4950-BC67-53B9F63BD48E}" type="pres">
      <dgm:prSet presAssocID="{5D38C738-6187-4595-970C-F1A35E127C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F101EB-88DD-47D8-814B-9B184A34736E}" type="pres">
      <dgm:prSet presAssocID="{79B8A923-0362-44D7-BA91-8278274290F1}" presName="root1" presStyleCnt="0"/>
      <dgm:spPr/>
    </dgm:pt>
    <dgm:pt modelId="{D2D2118D-AF87-43B5-BEB9-848EC0BA8981}" type="pres">
      <dgm:prSet presAssocID="{79B8A923-0362-44D7-BA91-8278274290F1}" presName="LevelOneTextNode" presStyleLbl="node0" presStyleIdx="0" presStyleCnt="1" custLinFactNeighborX="3862">
        <dgm:presLayoutVars>
          <dgm:chPref val="3"/>
        </dgm:presLayoutVars>
      </dgm:prSet>
      <dgm:spPr/>
    </dgm:pt>
    <dgm:pt modelId="{3703C87F-8BB7-4CA9-A67A-AAE47A852A00}" type="pres">
      <dgm:prSet presAssocID="{79B8A923-0362-44D7-BA91-8278274290F1}" presName="level2hierChild" presStyleCnt="0"/>
      <dgm:spPr/>
    </dgm:pt>
    <dgm:pt modelId="{B44B1146-FCDA-464A-BDA7-5F5BB09A4C9E}" type="pres">
      <dgm:prSet presAssocID="{CD067BCA-8EFD-4AAB-963D-BB6C5A5F827F}" presName="conn2-1" presStyleLbl="parChTrans1D2" presStyleIdx="0" presStyleCnt="4"/>
      <dgm:spPr/>
    </dgm:pt>
    <dgm:pt modelId="{2C90F7F4-9704-4A5D-A01A-BD7A80B08343}" type="pres">
      <dgm:prSet presAssocID="{CD067BCA-8EFD-4AAB-963D-BB6C5A5F827F}" presName="connTx" presStyleLbl="parChTrans1D2" presStyleIdx="0" presStyleCnt="4"/>
      <dgm:spPr/>
    </dgm:pt>
    <dgm:pt modelId="{856E3B20-66B2-415D-A3E3-0F7A9A6E158C}" type="pres">
      <dgm:prSet presAssocID="{0A7729C0-F009-4E55-B889-12001BD8AB55}" presName="root2" presStyleCnt="0"/>
      <dgm:spPr/>
    </dgm:pt>
    <dgm:pt modelId="{792C587E-8BFF-4A63-9D1D-61FA3392562D}" type="pres">
      <dgm:prSet presAssocID="{0A7729C0-F009-4E55-B889-12001BD8AB55}" presName="LevelTwoTextNode" presStyleLbl="node2" presStyleIdx="0" presStyleCnt="4">
        <dgm:presLayoutVars>
          <dgm:chPref val="3"/>
        </dgm:presLayoutVars>
      </dgm:prSet>
      <dgm:spPr/>
    </dgm:pt>
    <dgm:pt modelId="{3CF0ABE1-AFBD-4743-BFBF-DB1E1D8B4D8C}" type="pres">
      <dgm:prSet presAssocID="{0A7729C0-F009-4E55-B889-12001BD8AB55}" presName="level3hierChild" presStyleCnt="0"/>
      <dgm:spPr/>
    </dgm:pt>
    <dgm:pt modelId="{B37D63D1-365A-4AAC-9F44-88573FFE977C}" type="pres">
      <dgm:prSet presAssocID="{C5A8511A-0DFA-4E81-AB9F-310766E78686}" presName="conn2-1" presStyleLbl="parChTrans1D2" presStyleIdx="1" presStyleCnt="4"/>
      <dgm:spPr/>
    </dgm:pt>
    <dgm:pt modelId="{A9593524-1567-42B2-B481-8922B7FDF337}" type="pres">
      <dgm:prSet presAssocID="{C5A8511A-0DFA-4E81-AB9F-310766E78686}" presName="connTx" presStyleLbl="parChTrans1D2" presStyleIdx="1" presStyleCnt="4"/>
      <dgm:spPr/>
    </dgm:pt>
    <dgm:pt modelId="{D393B258-C521-4367-9752-226238EEAD3E}" type="pres">
      <dgm:prSet presAssocID="{B156EEE8-73F7-4395-9FBD-B0867E24591F}" presName="root2" presStyleCnt="0"/>
      <dgm:spPr/>
    </dgm:pt>
    <dgm:pt modelId="{0CD71E43-4C5E-4AB8-AEA9-AF2026A79295}" type="pres">
      <dgm:prSet presAssocID="{B156EEE8-73F7-4395-9FBD-B0867E24591F}" presName="LevelTwoTextNode" presStyleLbl="node2" presStyleIdx="1" presStyleCnt="4" custLinFactNeighborX="-1177">
        <dgm:presLayoutVars>
          <dgm:chPref val="3"/>
        </dgm:presLayoutVars>
      </dgm:prSet>
      <dgm:spPr/>
    </dgm:pt>
    <dgm:pt modelId="{9E8FA96A-F623-494C-AABC-0E4378532CF3}" type="pres">
      <dgm:prSet presAssocID="{B156EEE8-73F7-4395-9FBD-B0867E24591F}" presName="level3hierChild" presStyleCnt="0"/>
      <dgm:spPr/>
    </dgm:pt>
    <dgm:pt modelId="{DFA7978A-AA04-4014-9634-3A8A7FC67AEC}" type="pres">
      <dgm:prSet presAssocID="{06306D9C-4B81-405E-80BC-F0D14524BFD0}" presName="conn2-1" presStyleLbl="parChTrans1D2" presStyleIdx="2" presStyleCnt="4"/>
      <dgm:spPr/>
    </dgm:pt>
    <dgm:pt modelId="{62060D55-8EC7-463D-A902-E308BDCDED5E}" type="pres">
      <dgm:prSet presAssocID="{06306D9C-4B81-405E-80BC-F0D14524BFD0}" presName="connTx" presStyleLbl="parChTrans1D2" presStyleIdx="2" presStyleCnt="4"/>
      <dgm:spPr/>
    </dgm:pt>
    <dgm:pt modelId="{DDF60292-27C6-408B-80E6-2C528E0D81B3}" type="pres">
      <dgm:prSet presAssocID="{CD386867-6A07-40B9-8DB7-68C01C53081C}" presName="root2" presStyleCnt="0"/>
      <dgm:spPr/>
    </dgm:pt>
    <dgm:pt modelId="{801F5AC8-3AE8-498C-93DB-DDAEA631E107}" type="pres">
      <dgm:prSet presAssocID="{CD386867-6A07-40B9-8DB7-68C01C53081C}" presName="LevelTwoTextNode" presStyleLbl="node2" presStyleIdx="2" presStyleCnt="4">
        <dgm:presLayoutVars>
          <dgm:chPref val="3"/>
        </dgm:presLayoutVars>
      </dgm:prSet>
      <dgm:spPr/>
    </dgm:pt>
    <dgm:pt modelId="{ECFEE164-3C5F-4B3A-9FE0-3E732B5806C4}" type="pres">
      <dgm:prSet presAssocID="{CD386867-6A07-40B9-8DB7-68C01C53081C}" presName="level3hierChild" presStyleCnt="0"/>
      <dgm:spPr/>
    </dgm:pt>
    <dgm:pt modelId="{07FC284D-9998-48C5-866F-0D85C69ABAD5}" type="pres">
      <dgm:prSet presAssocID="{BEF3A697-B1B1-410E-915D-365E925623CD}" presName="conn2-1" presStyleLbl="parChTrans1D2" presStyleIdx="3" presStyleCnt="4"/>
      <dgm:spPr/>
    </dgm:pt>
    <dgm:pt modelId="{2F2D749C-74FE-45F7-8FDE-7000734E47A7}" type="pres">
      <dgm:prSet presAssocID="{BEF3A697-B1B1-410E-915D-365E925623CD}" presName="connTx" presStyleLbl="parChTrans1D2" presStyleIdx="3" presStyleCnt="4"/>
      <dgm:spPr/>
    </dgm:pt>
    <dgm:pt modelId="{BE411889-AD9A-4A1A-B2C3-58FB1124744A}" type="pres">
      <dgm:prSet presAssocID="{B869CC1C-A8BC-4A3F-851C-0951A4BDFD70}" presName="root2" presStyleCnt="0"/>
      <dgm:spPr/>
    </dgm:pt>
    <dgm:pt modelId="{DEAFF143-1460-47F7-8431-A22BF1AE5BC8}" type="pres">
      <dgm:prSet presAssocID="{B869CC1C-A8BC-4A3F-851C-0951A4BDFD70}" presName="LevelTwoTextNode" presStyleLbl="node2" presStyleIdx="3" presStyleCnt="4">
        <dgm:presLayoutVars>
          <dgm:chPref val="3"/>
        </dgm:presLayoutVars>
      </dgm:prSet>
      <dgm:spPr/>
    </dgm:pt>
    <dgm:pt modelId="{67EBCAF2-D11C-41AC-B9CD-893AED3CF896}" type="pres">
      <dgm:prSet presAssocID="{B869CC1C-A8BC-4A3F-851C-0951A4BDFD70}" presName="level3hierChild" presStyleCnt="0"/>
      <dgm:spPr/>
    </dgm:pt>
  </dgm:ptLst>
  <dgm:cxnLst>
    <dgm:cxn modelId="{E2200832-BB53-4A81-B63C-105052FB70F1}" type="presOf" srcId="{B156EEE8-73F7-4395-9FBD-B0867E24591F}" destId="{0CD71E43-4C5E-4AB8-AEA9-AF2026A79295}" srcOrd="0" destOrd="0" presId="urn:microsoft.com/office/officeart/2008/layout/HorizontalMultiLevelHierarchy"/>
    <dgm:cxn modelId="{F133613A-D192-43DA-B103-96D50EDC7293}" type="presOf" srcId="{06306D9C-4B81-405E-80BC-F0D14524BFD0}" destId="{62060D55-8EC7-463D-A902-E308BDCDED5E}" srcOrd="1" destOrd="0" presId="urn:microsoft.com/office/officeart/2008/layout/HorizontalMultiLevelHierarchy"/>
    <dgm:cxn modelId="{BA33D93A-2CA5-445F-8CA2-F948A7D5C1FA}" type="presOf" srcId="{79B8A923-0362-44D7-BA91-8278274290F1}" destId="{D2D2118D-AF87-43B5-BEB9-848EC0BA8981}" srcOrd="0" destOrd="0" presId="urn:microsoft.com/office/officeart/2008/layout/HorizontalMultiLevelHierarchy"/>
    <dgm:cxn modelId="{4D583D3F-2985-498E-98CD-BCF3219C73E2}" type="presOf" srcId="{5D38C738-6187-4595-970C-F1A35E127CA4}" destId="{44828CFE-D04D-4950-BC67-53B9F63BD48E}" srcOrd="0" destOrd="0" presId="urn:microsoft.com/office/officeart/2008/layout/HorizontalMultiLevelHierarchy"/>
    <dgm:cxn modelId="{589D1360-ED80-4BEA-AE11-3E28C6A0DC98}" type="presOf" srcId="{CD386867-6A07-40B9-8DB7-68C01C53081C}" destId="{801F5AC8-3AE8-498C-93DB-DDAEA631E107}" srcOrd="0" destOrd="0" presId="urn:microsoft.com/office/officeart/2008/layout/HorizontalMultiLevelHierarchy"/>
    <dgm:cxn modelId="{FB9D9742-B604-4A71-A87D-996FC069FEEC}" type="presOf" srcId="{C5A8511A-0DFA-4E81-AB9F-310766E78686}" destId="{A9593524-1567-42B2-B481-8922B7FDF337}" srcOrd="1" destOrd="0" presId="urn:microsoft.com/office/officeart/2008/layout/HorizontalMultiLevelHierarchy"/>
    <dgm:cxn modelId="{EEEE9443-16B5-40BC-BB59-0B14BC1BEDE2}" type="presOf" srcId="{CD067BCA-8EFD-4AAB-963D-BB6C5A5F827F}" destId="{B44B1146-FCDA-464A-BDA7-5F5BB09A4C9E}" srcOrd="0" destOrd="0" presId="urn:microsoft.com/office/officeart/2008/layout/HorizontalMultiLevelHierarchy"/>
    <dgm:cxn modelId="{E2B45D68-5C2E-44EF-8D21-CE03C776BCBE}" type="presOf" srcId="{C5A8511A-0DFA-4E81-AB9F-310766E78686}" destId="{B37D63D1-365A-4AAC-9F44-88573FFE977C}" srcOrd="0" destOrd="0" presId="urn:microsoft.com/office/officeart/2008/layout/HorizontalMultiLevelHierarchy"/>
    <dgm:cxn modelId="{DC82916C-B376-4323-A113-107272009FA6}" srcId="{79B8A923-0362-44D7-BA91-8278274290F1}" destId="{CD386867-6A07-40B9-8DB7-68C01C53081C}" srcOrd="2" destOrd="0" parTransId="{06306D9C-4B81-405E-80BC-F0D14524BFD0}" sibTransId="{86364431-5CDC-4D19-9D8E-39B1BB6241B9}"/>
    <dgm:cxn modelId="{F9C7A66F-9C8D-4DD1-B987-7160677704AA}" srcId="{5D38C738-6187-4595-970C-F1A35E127CA4}" destId="{79B8A923-0362-44D7-BA91-8278274290F1}" srcOrd="0" destOrd="0" parTransId="{3ABB7113-686B-4A30-A951-3406B234BBA0}" sibTransId="{C872185A-BBA2-4057-87FA-3D83707A7EFF}"/>
    <dgm:cxn modelId="{34E45950-3D9C-4606-9657-FECC7881121E}" srcId="{79B8A923-0362-44D7-BA91-8278274290F1}" destId="{0A7729C0-F009-4E55-B889-12001BD8AB55}" srcOrd="0" destOrd="0" parTransId="{CD067BCA-8EFD-4AAB-963D-BB6C5A5F827F}" sibTransId="{671D50E9-AE12-4503-B2BC-4BD0381851A7}"/>
    <dgm:cxn modelId="{A290507D-8522-4695-84FC-6AB0E220FCA9}" type="presOf" srcId="{BEF3A697-B1B1-410E-915D-365E925623CD}" destId="{2F2D749C-74FE-45F7-8FDE-7000734E47A7}" srcOrd="1" destOrd="0" presId="urn:microsoft.com/office/officeart/2008/layout/HorizontalMultiLevelHierarchy"/>
    <dgm:cxn modelId="{87BB3F9C-2B50-4604-A6AB-8BF46261D7E5}" type="presOf" srcId="{B869CC1C-A8BC-4A3F-851C-0951A4BDFD70}" destId="{DEAFF143-1460-47F7-8431-A22BF1AE5BC8}" srcOrd="0" destOrd="0" presId="urn:microsoft.com/office/officeart/2008/layout/HorizontalMultiLevelHierarchy"/>
    <dgm:cxn modelId="{897E4A9C-FDB4-453B-89AD-630B706551B5}" type="presOf" srcId="{06306D9C-4B81-405E-80BC-F0D14524BFD0}" destId="{DFA7978A-AA04-4014-9634-3A8A7FC67AEC}" srcOrd="0" destOrd="0" presId="urn:microsoft.com/office/officeart/2008/layout/HorizontalMultiLevelHierarchy"/>
    <dgm:cxn modelId="{1CFF50A0-4C3E-4362-A883-BA1C748BB544}" srcId="{79B8A923-0362-44D7-BA91-8278274290F1}" destId="{B156EEE8-73F7-4395-9FBD-B0867E24591F}" srcOrd="1" destOrd="0" parTransId="{C5A8511A-0DFA-4E81-AB9F-310766E78686}" sibTransId="{FA9FADDE-405C-433E-9A4C-6A402F36FA41}"/>
    <dgm:cxn modelId="{010D1CAA-B246-4822-85EC-CC2C9233F216}" type="presOf" srcId="{BEF3A697-B1B1-410E-915D-365E925623CD}" destId="{07FC284D-9998-48C5-866F-0D85C69ABAD5}" srcOrd="0" destOrd="0" presId="urn:microsoft.com/office/officeart/2008/layout/HorizontalMultiLevelHierarchy"/>
    <dgm:cxn modelId="{761902C4-ACEB-492A-9CFC-69BC06C43390}" type="presOf" srcId="{CD067BCA-8EFD-4AAB-963D-BB6C5A5F827F}" destId="{2C90F7F4-9704-4A5D-A01A-BD7A80B08343}" srcOrd="1" destOrd="0" presId="urn:microsoft.com/office/officeart/2008/layout/HorizontalMultiLevelHierarchy"/>
    <dgm:cxn modelId="{F041DEC7-CF31-47D1-9A16-0132DE7193B9}" srcId="{79B8A923-0362-44D7-BA91-8278274290F1}" destId="{B869CC1C-A8BC-4A3F-851C-0951A4BDFD70}" srcOrd="3" destOrd="0" parTransId="{BEF3A697-B1B1-410E-915D-365E925623CD}" sibTransId="{CA8FB363-D027-4BE6-85AF-670460B83385}"/>
    <dgm:cxn modelId="{F7D5D7E4-C92C-43AD-ABF0-75509029CD89}" type="presOf" srcId="{0A7729C0-F009-4E55-B889-12001BD8AB55}" destId="{792C587E-8BFF-4A63-9D1D-61FA3392562D}" srcOrd="0" destOrd="0" presId="urn:microsoft.com/office/officeart/2008/layout/HorizontalMultiLevelHierarchy"/>
    <dgm:cxn modelId="{BB73BAE0-EAEA-4574-B712-8855B54FBF0A}" type="presParOf" srcId="{44828CFE-D04D-4950-BC67-53B9F63BD48E}" destId="{CBF101EB-88DD-47D8-814B-9B184A34736E}" srcOrd="0" destOrd="0" presId="urn:microsoft.com/office/officeart/2008/layout/HorizontalMultiLevelHierarchy"/>
    <dgm:cxn modelId="{F14D154D-E50A-4478-9E09-4A51B0956B3B}" type="presParOf" srcId="{CBF101EB-88DD-47D8-814B-9B184A34736E}" destId="{D2D2118D-AF87-43B5-BEB9-848EC0BA8981}" srcOrd="0" destOrd="0" presId="urn:microsoft.com/office/officeart/2008/layout/HorizontalMultiLevelHierarchy"/>
    <dgm:cxn modelId="{B50497E6-694C-4278-AAAA-C479E7898B12}" type="presParOf" srcId="{CBF101EB-88DD-47D8-814B-9B184A34736E}" destId="{3703C87F-8BB7-4CA9-A67A-AAE47A852A00}" srcOrd="1" destOrd="0" presId="urn:microsoft.com/office/officeart/2008/layout/HorizontalMultiLevelHierarchy"/>
    <dgm:cxn modelId="{523D6591-9E4C-487B-9CB6-D88A6A533E1C}" type="presParOf" srcId="{3703C87F-8BB7-4CA9-A67A-AAE47A852A00}" destId="{B44B1146-FCDA-464A-BDA7-5F5BB09A4C9E}" srcOrd="0" destOrd="0" presId="urn:microsoft.com/office/officeart/2008/layout/HorizontalMultiLevelHierarchy"/>
    <dgm:cxn modelId="{EAD108AE-E3A4-46AA-A7A7-A5540FE909B0}" type="presParOf" srcId="{B44B1146-FCDA-464A-BDA7-5F5BB09A4C9E}" destId="{2C90F7F4-9704-4A5D-A01A-BD7A80B08343}" srcOrd="0" destOrd="0" presId="urn:microsoft.com/office/officeart/2008/layout/HorizontalMultiLevelHierarchy"/>
    <dgm:cxn modelId="{6C47C390-74A2-41B1-BFA6-42BED85CE094}" type="presParOf" srcId="{3703C87F-8BB7-4CA9-A67A-AAE47A852A00}" destId="{856E3B20-66B2-415D-A3E3-0F7A9A6E158C}" srcOrd="1" destOrd="0" presId="urn:microsoft.com/office/officeart/2008/layout/HorizontalMultiLevelHierarchy"/>
    <dgm:cxn modelId="{5E2DFA1A-08FE-4399-88D4-41300368808A}" type="presParOf" srcId="{856E3B20-66B2-415D-A3E3-0F7A9A6E158C}" destId="{792C587E-8BFF-4A63-9D1D-61FA3392562D}" srcOrd="0" destOrd="0" presId="urn:microsoft.com/office/officeart/2008/layout/HorizontalMultiLevelHierarchy"/>
    <dgm:cxn modelId="{6599F057-6FE9-421D-A4EA-37FE763DAA38}" type="presParOf" srcId="{856E3B20-66B2-415D-A3E3-0F7A9A6E158C}" destId="{3CF0ABE1-AFBD-4743-BFBF-DB1E1D8B4D8C}" srcOrd="1" destOrd="0" presId="urn:microsoft.com/office/officeart/2008/layout/HorizontalMultiLevelHierarchy"/>
    <dgm:cxn modelId="{A529C5E9-FC6E-47F9-AC5D-CC394691FF40}" type="presParOf" srcId="{3703C87F-8BB7-4CA9-A67A-AAE47A852A00}" destId="{B37D63D1-365A-4AAC-9F44-88573FFE977C}" srcOrd="2" destOrd="0" presId="urn:microsoft.com/office/officeart/2008/layout/HorizontalMultiLevelHierarchy"/>
    <dgm:cxn modelId="{1E91B604-380D-499E-A752-04C8B2C9D8FD}" type="presParOf" srcId="{B37D63D1-365A-4AAC-9F44-88573FFE977C}" destId="{A9593524-1567-42B2-B481-8922B7FDF337}" srcOrd="0" destOrd="0" presId="urn:microsoft.com/office/officeart/2008/layout/HorizontalMultiLevelHierarchy"/>
    <dgm:cxn modelId="{2E619BBC-BF76-4276-A9C0-0E0789EDA093}" type="presParOf" srcId="{3703C87F-8BB7-4CA9-A67A-AAE47A852A00}" destId="{D393B258-C521-4367-9752-226238EEAD3E}" srcOrd="3" destOrd="0" presId="urn:microsoft.com/office/officeart/2008/layout/HorizontalMultiLevelHierarchy"/>
    <dgm:cxn modelId="{B29DA004-5CCF-40B0-A456-4FFB36842ED4}" type="presParOf" srcId="{D393B258-C521-4367-9752-226238EEAD3E}" destId="{0CD71E43-4C5E-4AB8-AEA9-AF2026A79295}" srcOrd="0" destOrd="0" presId="urn:microsoft.com/office/officeart/2008/layout/HorizontalMultiLevelHierarchy"/>
    <dgm:cxn modelId="{05581FCA-9AE8-4BE4-8D24-4432D98A9E47}" type="presParOf" srcId="{D393B258-C521-4367-9752-226238EEAD3E}" destId="{9E8FA96A-F623-494C-AABC-0E4378532CF3}" srcOrd="1" destOrd="0" presId="urn:microsoft.com/office/officeart/2008/layout/HorizontalMultiLevelHierarchy"/>
    <dgm:cxn modelId="{A5A94040-9EA3-4737-837B-1BF17C914D50}" type="presParOf" srcId="{3703C87F-8BB7-4CA9-A67A-AAE47A852A00}" destId="{DFA7978A-AA04-4014-9634-3A8A7FC67AEC}" srcOrd="4" destOrd="0" presId="urn:microsoft.com/office/officeart/2008/layout/HorizontalMultiLevelHierarchy"/>
    <dgm:cxn modelId="{F108B524-2558-4B45-9974-E14A1FAD154A}" type="presParOf" srcId="{DFA7978A-AA04-4014-9634-3A8A7FC67AEC}" destId="{62060D55-8EC7-463D-A902-E308BDCDED5E}" srcOrd="0" destOrd="0" presId="urn:microsoft.com/office/officeart/2008/layout/HorizontalMultiLevelHierarchy"/>
    <dgm:cxn modelId="{0B7A707B-D652-49AB-B6D6-6BA0F55B5E3B}" type="presParOf" srcId="{3703C87F-8BB7-4CA9-A67A-AAE47A852A00}" destId="{DDF60292-27C6-408B-80E6-2C528E0D81B3}" srcOrd="5" destOrd="0" presId="urn:microsoft.com/office/officeart/2008/layout/HorizontalMultiLevelHierarchy"/>
    <dgm:cxn modelId="{DE297F77-66A5-4C42-8743-9CE6376557DE}" type="presParOf" srcId="{DDF60292-27C6-408B-80E6-2C528E0D81B3}" destId="{801F5AC8-3AE8-498C-93DB-DDAEA631E107}" srcOrd="0" destOrd="0" presId="urn:microsoft.com/office/officeart/2008/layout/HorizontalMultiLevelHierarchy"/>
    <dgm:cxn modelId="{2F5503DC-6B26-4FC1-8B0E-7D8BF8F899A9}" type="presParOf" srcId="{DDF60292-27C6-408B-80E6-2C528E0D81B3}" destId="{ECFEE164-3C5F-4B3A-9FE0-3E732B5806C4}" srcOrd="1" destOrd="0" presId="urn:microsoft.com/office/officeart/2008/layout/HorizontalMultiLevelHierarchy"/>
    <dgm:cxn modelId="{83B60291-9424-4F40-A545-4A4C2ECBBFDA}" type="presParOf" srcId="{3703C87F-8BB7-4CA9-A67A-AAE47A852A00}" destId="{07FC284D-9998-48C5-866F-0D85C69ABAD5}" srcOrd="6" destOrd="0" presId="urn:microsoft.com/office/officeart/2008/layout/HorizontalMultiLevelHierarchy"/>
    <dgm:cxn modelId="{BA6A7A57-C45B-4E1E-94ED-749A5E20FD83}" type="presParOf" srcId="{07FC284D-9998-48C5-866F-0D85C69ABAD5}" destId="{2F2D749C-74FE-45F7-8FDE-7000734E47A7}" srcOrd="0" destOrd="0" presId="urn:microsoft.com/office/officeart/2008/layout/HorizontalMultiLevelHierarchy"/>
    <dgm:cxn modelId="{249E92AD-666D-4F76-8372-41D034A9166B}" type="presParOf" srcId="{3703C87F-8BB7-4CA9-A67A-AAE47A852A00}" destId="{BE411889-AD9A-4A1A-B2C3-58FB1124744A}" srcOrd="7" destOrd="0" presId="urn:microsoft.com/office/officeart/2008/layout/HorizontalMultiLevelHierarchy"/>
    <dgm:cxn modelId="{53313E05-F85F-403A-98B5-1C7AF1C99EAC}" type="presParOf" srcId="{BE411889-AD9A-4A1A-B2C3-58FB1124744A}" destId="{DEAFF143-1460-47F7-8431-A22BF1AE5BC8}" srcOrd="0" destOrd="0" presId="urn:microsoft.com/office/officeart/2008/layout/HorizontalMultiLevelHierarchy"/>
    <dgm:cxn modelId="{7F3D785E-0986-4B10-9759-259CE4C8DCA1}" type="presParOf" srcId="{BE411889-AD9A-4A1A-B2C3-58FB1124744A}" destId="{67EBCAF2-D11C-41AC-B9CD-893AED3CF8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B11867-622E-408F-AE57-711482161400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E287D23B-81D7-458A-82FB-D6F11AD2187B}">
      <dgm:prSet phldrT="[Text]" custT="1"/>
      <dgm:spPr/>
      <dgm:t>
        <a:bodyPr/>
        <a:lstStyle/>
        <a:p>
          <a:r>
            <a:rPr lang="cs-CZ" sz="5400" dirty="0"/>
            <a:t>Minimální počet bodů </a:t>
          </a:r>
        </a:p>
      </dgm:t>
    </dgm:pt>
    <dgm:pt modelId="{CAC5A74B-212A-4609-9712-46E4F6F62E42}" type="parTrans" cxnId="{44A2920D-B223-41D5-B0D3-32ACDE1A7CCA}">
      <dgm:prSet/>
      <dgm:spPr/>
      <dgm:t>
        <a:bodyPr/>
        <a:lstStyle/>
        <a:p>
          <a:endParaRPr lang="cs-CZ"/>
        </a:p>
      </dgm:t>
    </dgm:pt>
    <dgm:pt modelId="{CFF91698-55BB-4AA8-AD3A-132E2BF9A11D}" type="sibTrans" cxnId="{44A2920D-B223-41D5-B0D3-32ACDE1A7CCA}">
      <dgm:prSet/>
      <dgm:spPr/>
      <dgm:t>
        <a:bodyPr/>
        <a:lstStyle/>
        <a:p>
          <a:endParaRPr lang="cs-CZ"/>
        </a:p>
      </dgm:t>
    </dgm:pt>
    <dgm:pt modelId="{002E5688-7215-4F68-9CB8-6916DE25834B}" type="asst">
      <dgm:prSet phldrT="[Text]"/>
      <dgm:spPr/>
      <dgm:t>
        <a:bodyPr/>
        <a:lstStyle/>
        <a:p>
          <a:r>
            <a:rPr lang="cs-CZ" dirty="0"/>
            <a:t>30 </a:t>
          </a:r>
        </a:p>
      </dgm:t>
    </dgm:pt>
    <dgm:pt modelId="{4C846A47-1D24-4C56-B331-CCF1E691655E}" type="parTrans" cxnId="{B3EB5896-864D-4473-9B70-633229BC3B94}">
      <dgm:prSet/>
      <dgm:spPr/>
      <dgm:t>
        <a:bodyPr/>
        <a:lstStyle/>
        <a:p>
          <a:endParaRPr lang="cs-CZ"/>
        </a:p>
      </dgm:t>
    </dgm:pt>
    <dgm:pt modelId="{03EDA580-A634-4627-AF14-DA03B384B0CC}" type="sibTrans" cxnId="{B3EB5896-864D-4473-9B70-633229BC3B94}">
      <dgm:prSet/>
      <dgm:spPr/>
      <dgm:t>
        <a:bodyPr/>
        <a:lstStyle/>
        <a:p>
          <a:endParaRPr lang="cs-CZ"/>
        </a:p>
      </dgm:t>
    </dgm:pt>
    <dgm:pt modelId="{AE50642F-158E-458B-BB6A-D868D83B2D4E}" type="pres">
      <dgm:prSet presAssocID="{B7B11867-622E-408F-AE57-7114821614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81E9FD-ED70-427C-A6C9-7F4C22473C3E}" type="pres">
      <dgm:prSet presAssocID="{E287D23B-81D7-458A-82FB-D6F11AD2187B}" presName="hierRoot1" presStyleCnt="0">
        <dgm:presLayoutVars>
          <dgm:hierBranch val="init"/>
        </dgm:presLayoutVars>
      </dgm:prSet>
      <dgm:spPr/>
    </dgm:pt>
    <dgm:pt modelId="{56F9141F-1E1C-4F80-935F-47C6AF9B3B34}" type="pres">
      <dgm:prSet presAssocID="{E287D23B-81D7-458A-82FB-D6F11AD2187B}" presName="rootComposite1" presStyleCnt="0"/>
      <dgm:spPr/>
    </dgm:pt>
    <dgm:pt modelId="{AAB88755-994A-4AE6-9861-6C3A09F27501}" type="pres">
      <dgm:prSet presAssocID="{E287D23B-81D7-458A-82FB-D6F11AD2187B}" presName="rootText1" presStyleLbl="node0" presStyleIdx="0" presStyleCnt="1">
        <dgm:presLayoutVars>
          <dgm:chPref val="3"/>
        </dgm:presLayoutVars>
      </dgm:prSet>
      <dgm:spPr/>
    </dgm:pt>
    <dgm:pt modelId="{ACB4EF64-7A4D-4C19-A6B7-B9DF3FD65146}" type="pres">
      <dgm:prSet presAssocID="{E287D23B-81D7-458A-82FB-D6F11AD2187B}" presName="rootConnector1" presStyleLbl="node1" presStyleIdx="0" presStyleCnt="0"/>
      <dgm:spPr/>
    </dgm:pt>
    <dgm:pt modelId="{DABC208A-5BA3-45FB-A955-134B88FA77B9}" type="pres">
      <dgm:prSet presAssocID="{E287D23B-81D7-458A-82FB-D6F11AD2187B}" presName="hierChild2" presStyleCnt="0"/>
      <dgm:spPr/>
    </dgm:pt>
    <dgm:pt modelId="{6AD105EE-F33F-4482-8C69-9869B607E718}" type="pres">
      <dgm:prSet presAssocID="{E287D23B-81D7-458A-82FB-D6F11AD2187B}" presName="hierChild3" presStyleCnt="0"/>
      <dgm:spPr/>
    </dgm:pt>
    <dgm:pt modelId="{207BCA5D-43CF-484F-826E-1DFB97B6B464}" type="pres">
      <dgm:prSet presAssocID="{4C846A47-1D24-4C56-B331-CCF1E691655E}" presName="Name111" presStyleLbl="parChTrans1D2" presStyleIdx="0" presStyleCnt="1"/>
      <dgm:spPr/>
    </dgm:pt>
    <dgm:pt modelId="{45BDF63A-89B0-4E4B-8EBA-0E1A8425CAC8}" type="pres">
      <dgm:prSet presAssocID="{002E5688-7215-4F68-9CB8-6916DE25834B}" presName="hierRoot3" presStyleCnt="0">
        <dgm:presLayoutVars>
          <dgm:hierBranch val="init"/>
        </dgm:presLayoutVars>
      </dgm:prSet>
      <dgm:spPr/>
    </dgm:pt>
    <dgm:pt modelId="{4D5F0BDA-A4CC-40D5-BA3E-08BD5A2745E6}" type="pres">
      <dgm:prSet presAssocID="{002E5688-7215-4F68-9CB8-6916DE25834B}" presName="rootComposite3" presStyleCnt="0"/>
      <dgm:spPr/>
    </dgm:pt>
    <dgm:pt modelId="{D69362DB-4629-4636-8695-EAD1889BC2B5}" type="pres">
      <dgm:prSet presAssocID="{002E5688-7215-4F68-9CB8-6916DE25834B}" presName="rootText3" presStyleLbl="asst1" presStyleIdx="0" presStyleCnt="1">
        <dgm:presLayoutVars>
          <dgm:chPref val="3"/>
        </dgm:presLayoutVars>
      </dgm:prSet>
      <dgm:spPr/>
    </dgm:pt>
    <dgm:pt modelId="{3D0E0329-7239-4CB1-A9FA-8E7D72031A5C}" type="pres">
      <dgm:prSet presAssocID="{002E5688-7215-4F68-9CB8-6916DE25834B}" presName="rootConnector3" presStyleLbl="asst1" presStyleIdx="0" presStyleCnt="1"/>
      <dgm:spPr/>
    </dgm:pt>
    <dgm:pt modelId="{4322AC10-45DB-4922-B9AF-B380FAD7AB9B}" type="pres">
      <dgm:prSet presAssocID="{002E5688-7215-4F68-9CB8-6916DE25834B}" presName="hierChild6" presStyleCnt="0"/>
      <dgm:spPr/>
    </dgm:pt>
    <dgm:pt modelId="{D09B6B98-A5E4-498A-A208-CAB44EE860AE}" type="pres">
      <dgm:prSet presAssocID="{002E5688-7215-4F68-9CB8-6916DE25834B}" presName="hierChild7" presStyleCnt="0"/>
      <dgm:spPr/>
    </dgm:pt>
  </dgm:ptLst>
  <dgm:cxnLst>
    <dgm:cxn modelId="{44A2920D-B223-41D5-B0D3-32ACDE1A7CCA}" srcId="{B7B11867-622E-408F-AE57-711482161400}" destId="{E287D23B-81D7-458A-82FB-D6F11AD2187B}" srcOrd="0" destOrd="0" parTransId="{CAC5A74B-212A-4609-9712-46E4F6F62E42}" sibTransId="{CFF91698-55BB-4AA8-AD3A-132E2BF9A11D}"/>
    <dgm:cxn modelId="{0419BA26-25D5-46BF-B8F0-271017853274}" type="presOf" srcId="{4C846A47-1D24-4C56-B331-CCF1E691655E}" destId="{207BCA5D-43CF-484F-826E-1DFB97B6B464}" srcOrd="0" destOrd="0" presId="urn:microsoft.com/office/officeart/2005/8/layout/orgChart1"/>
    <dgm:cxn modelId="{3E60CE4C-3430-4963-B437-DDF8BB5A12E6}" type="presOf" srcId="{E287D23B-81D7-458A-82FB-D6F11AD2187B}" destId="{AAB88755-994A-4AE6-9861-6C3A09F27501}" srcOrd="0" destOrd="0" presId="urn:microsoft.com/office/officeart/2005/8/layout/orgChart1"/>
    <dgm:cxn modelId="{8FC95570-5637-4B35-8F30-644A960CE488}" type="presOf" srcId="{E287D23B-81D7-458A-82FB-D6F11AD2187B}" destId="{ACB4EF64-7A4D-4C19-A6B7-B9DF3FD65146}" srcOrd="1" destOrd="0" presId="urn:microsoft.com/office/officeart/2005/8/layout/orgChart1"/>
    <dgm:cxn modelId="{420EE978-F07F-4EBD-A91F-E751B2F46038}" type="presOf" srcId="{B7B11867-622E-408F-AE57-711482161400}" destId="{AE50642F-158E-458B-BB6A-D868D83B2D4E}" srcOrd="0" destOrd="0" presId="urn:microsoft.com/office/officeart/2005/8/layout/orgChart1"/>
    <dgm:cxn modelId="{B3EB5896-864D-4473-9B70-633229BC3B94}" srcId="{E287D23B-81D7-458A-82FB-D6F11AD2187B}" destId="{002E5688-7215-4F68-9CB8-6916DE25834B}" srcOrd="0" destOrd="0" parTransId="{4C846A47-1D24-4C56-B331-CCF1E691655E}" sibTransId="{03EDA580-A634-4627-AF14-DA03B384B0CC}"/>
    <dgm:cxn modelId="{D67083AE-36DA-4968-AD32-118116D1715D}" type="presOf" srcId="{002E5688-7215-4F68-9CB8-6916DE25834B}" destId="{D69362DB-4629-4636-8695-EAD1889BC2B5}" srcOrd="0" destOrd="0" presId="urn:microsoft.com/office/officeart/2005/8/layout/orgChart1"/>
    <dgm:cxn modelId="{E236AEF3-23EB-4BF9-993D-9ED815B96CC2}" type="presOf" srcId="{002E5688-7215-4F68-9CB8-6916DE25834B}" destId="{3D0E0329-7239-4CB1-A9FA-8E7D72031A5C}" srcOrd="1" destOrd="0" presId="urn:microsoft.com/office/officeart/2005/8/layout/orgChart1"/>
    <dgm:cxn modelId="{757611D5-D294-442B-AD3E-14040753F3FA}" type="presParOf" srcId="{AE50642F-158E-458B-BB6A-D868D83B2D4E}" destId="{A281E9FD-ED70-427C-A6C9-7F4C22473C3E}" srcOrd="0" destOrd="0" presId="urn:microsoft.com/office/officeart/2005/8/layout/orgChart1"/>
    <dgm:cxn modelId="{0620F530-EA8F-4A30-9B0B-3CD5A61F953B}" type="presParOf" srcId="{A281E9FD-ED70-427C-A6C9-7F4C22473C3E}" destId="{56F9141F-1E1C-4F80-935F-47C6AF9B3B34}" srcOrd="0" destOrd="0" presId="urn:microsoft.com/office/officeart/2005/8/layout/orgChart1"/>
    <dgm:cxn modelId="{83841271-2857-4D38-B6EA-C8DD99BB62DB}" type="presParOf" srcId="{56F9141F-1E1C-4F80-935F-47C6AF9B3B34}" destId="{AAB88755-994A-4AE6-9861-6C3A09F27501}" srcOrd="0" destOrd="0" presId="urn:microsoft.com/office/officeart/2005/8/layout/orgChart1"/>
    <dgm:cxn modelId="{53120E96-0129-4613-BD5D-82D76E40B762}" type="presParOf" srcId="{56F9141F-1E1C-4F80-935F-47C6AF9B3B34}" destId="{ACB4EF64-7A4D-4C19-A6B7-B9DF3FD65146}" srcOrd="1" destOrd="0" presId="urn:microsoft.com/office/officeart/2005/8/layout/orgChart1"/>
    <dgm:cxn modelId="{03CFF064-F9CC-4D83-8688-9685F93D44DC}" type="presParOf" srcId="{A281E9FD-ED70-427C-A6C9-7F4C22473C3E}" destId="{DABC208A-5BA3-45FB-A955-134B88FA77B9}" srcOrd="1" destOrd="0" presId="urn:microsoft.com/office/officeart/2005/8/layout/orgChart1"/>
    <dgm:cxn modelId="{D4A43786-9A37-44BD-BA28-C627F8719B71}" type="presParOf" srcId="{A281E9FD-ED70-427C-A6C9-7F4C22473C3E}" destId="{6AD105EE-F33F-4482-8C69-9869B607E718}" srcOrd="2" destOrd="0" presId="urn:microsoft.com/office/officeart/2005/8/layout/orgChart1"/>
    <dgm:cxn modelId="{680596ED-8CBD-4ABA-ADF8-2FC73967FA98}" type="presParOf" srcId="{6AD105EE-F33F-4482-8C69-9869B607E718}" destId="{207BCA5D-43CF-484F-826E-1DFB97B6B464}" srcOrd="0" destOrd="0" presId="urn:microsoft.com/office/officeart/2005/8/layout/orgChart1"/>
    <dgm:cxn modelId="{2AF242F9-D36F-45FB-AA2E-8603E513B759}" type="presParOf" srcId="{6AD105EE-F33F-4482-8C69-9869B607E718}" destId="{45BDF63A-89B0-4E4B-8EBA-0E1A8425CAC8}" srcOrd="1" destOrd="0" presId="urn:microsoft.com/office/officeart/2005/8/layout/orgChart1"/>
    <dgm:cxn modelId="{847B734C-D023-4541-B194-F17D3FCD568D}" type="presParOf" srcId="{45BDF63A-89B0-4E4B-8EBA-0E1A8425CAC8}" destId="{4D5F0BDA-A4CC-40D5-BA3E-08BD5A2745E6}" srcOrd="0" destOrd="0" presId="urn:microsoft.com/office/officeart/2005/8/layout/orgChart1"/>
    <dgm:cxn modelId="{1F1D7673-6FE3-4C30-8090-952B52B8EAD6}" type="presParOf" srcId="{4D5F0BDA-A4CC-40D5-BA3E-08BD5A2745E6}" destId="{D69362DB-4629-4636-8695-EAD1889BC2B5}" srcOrd="0" destOrd="0" presId="urn:microsoft.com/office/officeart/2005/8/layout/orgChart1"/>
    <dgm:cxn modelId="{FC13796F-0F81-4E91-96B8-FEE08ABA44CA}" type="presParOf" srcId="{4D5F0BDA-A4CC-40D5-BA3E-08BD5A2745E6}" destId="{3D0E0329-7239-4CB1-A9FA-8E7D72031A5C}" srcOrd="1" destOrd="0" presId="urn:microsoft.com/office/officeart/2005/8/layout/orgChart1"/>
    <dgm:cxn modelId="{B4EE2CBA-B765-4787-9ED6-9DD4D9EEBA05}" type="presParOf" srcId="{45BDF63A-89B0-4E4B-8EBA-0E1A8425CAC8}" destId="{4322AC10-45DB-4922-B9AF-B380FAD7AB9B}" srcOrd="1" destOrd="0" presId="urn:microsoft.com/office/officeart/2005/8/layout/orgChart1"/>
    <dgm:cxn modelId="{E2D40D9A-00EA-4784-B6C0-D27C2BD43AFB}" type="presParOf" srcId="{45BDF63A-89B0-4E4B-8EBA-0E1A8425CAC8}" destId="{D09B6B98-A5E4-498A-A208-CAB44EE860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EF697D-8ED6-4C78-A40E-9E233ABAF8D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A87DF8C-1EFA-4604-A172-9C682D05698A}">
      <dgm:prSet phldrT="[Text]"/>
      <dgm:spPr/>
      <dgm:t>
        <a:bodyPr/>
        <a:lstStyle/>
        <a:p>
          <a:r>
            <a:rPr lang="cs-CZ" dirty="0"/>
            <a:t>Administrativní kontrola a kontrola přijatelnost</a:t>
          </a:r>
        </a:p>
      </dgm:t>
    </dgm:pt>
    <dgm:pt modelId="{32AC3078-64C6-4AF3-96A4-25DE15A119F4}" type="parTrans" cxnId="{23CEBD0D-5712-4146-A945-555D9B18E567}">
      <dgm:prSet/>
      <dgm:spPr/>
      <dgm:t>
        <a:bodyPr/>
        <a:lstStyle/>
        <a:p>
          <a:endParaRPr lang="cs-CZ"/>
        </a:p>
      </dgm:t>
    </dgm:pt>
    <dgm:pt modelId="{332F2510-BADB-47F6-A291-0F6C622501A1}" type="sibTrans" cxnId="{23CEBD0D-5712-4146-A945-555D9B18E567}">
      <dgm:prSet/>
      <dgm:spPr/>
      <dgm:t>
        <a:bodyPr/>
        <a:lstStyle/>
        <a:p>
          <a:endParaRPr lang="cs-CZ"/>
        </a:p>
      </dgm:t>
    </dgm:pt>
    <dgm:pt modelId="{295353C9-2F2B-4486-B5CC-CD6BE2CE5E5F}">
      <dgm:prSet phldrT="[Text]"/>
      <dgm:spPr/>
      <dgm:t>
        <a:bodyPr/>
        <a:lstStyle/>
        <a:p>
          <a:r>
            <a:rPr lang="cs-CZ" dirty="0"/>
            <a:t>Výběr projektů </a:t>
          </a:r>
        </a:p>
      </dgm:t>
    </dgm:pt>
    <dgm:pt modelId="{ED3A9543-7A9F-4B6F-911E-B6048E149291}" type="parTrans" cxnId="{FA192352-C4D9-46AB-BDEB-AEFF248E4ECB}">
      <dgm:prSet/>
      <dgm:spPr/>
      <dgm:t>
        <a:bodyPr/>
        <a:lstStyle/>
        <a:p>
          <a:endParaRPr lang="cs-CZ"/>
        </a:p>
      </dgm:t>
    </dgm:pt>
    <dgm:pt modelId="{6F94B78E-651F-4DA1-8730-236C9EA8E545}" type="sibTrans" cxnId="{FA192352-C4D9-46AB-BDEB-AEFF248E4ECB}">
      <dgm:prSet/>
      <dgm:spPr/>
      <dgm:t>
        <a:bodyPr/>
        <a:lstStyle/>
        <a:p>
          <a:endParaRPr lang="cs-CZ"/>
        </a:p>
      </dgm:t>
    </dgm:pt>
    <dgm:pt modelId="{6806D73C-D0A5-465F-AACF-324C21A8080D}">
      <dgm:prSet phldrT="[Text]"/>
      <dgm:spPr/>
      <dgm:t>
        <a:bodyPr/>
        <a:lstStyle/>
        <a:p>
          <a:r>
            <a:rPr lang="cs-CZ" dirty="0"/>
            <a:t>Závěrečné ověření způsobilosti</a:t>
          </a:r>
        </a:p>
      </dgm:t>
    </dgm:pt>
    <dgm:pt modelId="{3F6FFFDD-E28E-4A06-83C7-A34B4A723B0E}" type="parTrans" cxnId="{2F4AFE62-B278-4584-8587-EEA9C9B85589}">
      <dgm:prSet/>
      <dgm:spPr/>
      <dgm:t>
        <a:bodyPr/>
        <a:lstStyle/>
        <a:p>
          <a:endParaRPr lang="cs-CZ"/>
        </a:p>
      </dgm:t>
    </dgm:pt>
    <dgm:pt modelId="{4CFB1144-13A3-4D2C-A6EF-0CD4996C4798}" type="sibTrans" cxnId="{2F4AFE62-B278-4584-8587-EEA9C9B85589}">
      <dgm:prSet/>
      <dgm:spPr/>
      <dgm:t>
        <a:bodyPr/>
        <a:lstStyle/>
        <a:p>
          <a:endParaRPr lang="cs-CZ"/>
        </a:p>
      </dgm:t>
    </dgm:pt>
    <dgm:pt modelId="{C480DEF2-FAF9-450A-BEE0-4F76636570F6}">
      <dgm:prSet/>
      <dgm:spPr/>
      <dgm:t>
        <a:bodyPr/>
        <a:lstStyle/>
        <a:p>
          <a:r>
            <a:rPr lang="cs-CZ" dirty="0"/>
            <a:t>Vydání Dohody o poskytnutí dotace</a:t>
          </a:r>
        </a:p>
      </dgm:t>
    </dgm:pt>
    <dgm:pt modelId="{7900FC6C-02A8-447A-80B6-811DB14A77E9}" type="parTrans" cxnId="{718A88CC-3288-4FFA-A9C3-EA518C614A7E}">
      <dgm:prSet/>
      <dgm:spPr/>
      <dgm:t>
        <a:bodyPr/>
        <a:lstStyle/>
        <a:p>
          <a:endParaRPr lang="cs-CZ"/>
        </a:p>
      </dgm:t>
    </dgm:pt>
    <dgm:pt modelId="{2F126695-F6B4-4192-B304-A87079162542}" type="sibTrans" cxnId="{718A88CC-3288-4FFA-A9C3-EA518C614A7E}">
      <dgm:prSet/>
      <dgm:spPr/>
      <dgm:t>
        <a:bodyPr/>
        <a:lstStyle/>
        <a:p>
          <a:endParaRPr lang="cs-CZ"/>
        </a:p>
      </dgm:t>
    </dgm:pt>
    <dgm:pt modelId="{9901281C-A93E-4181-A01C-B094D3CFB05B}" type="pres">
      <dgm:prSet presAssocID="{49EF697D-8ED6-4C78-A40E-9E233ABAF8D2}" presName="outerComposite" presStyleCnt="0">
        <dgm:presLayoutVars>
          <dgm:chMax val="5"/>
          <dgm:dir/>
          <dgm:resizeHandles val="exact"/>
        </dgm:presLayoutVars>
      </dgm:prSet>
      <dgm:spPr/>
    </dgm:pt>
    <dgm:pt modelId="{DF4878BC-6953-4ADD-939C-BA7231AEE04D}" type="pres">
      <dgm:prSet presAssocID="{49EF697D-8ED6-4C78-A40E-9E233ABAF8D2}" presName="dummyMaxCanvas" presStyleCnt="0">
        <dgm:presLayoutVars/>
      </dgm:prSet>
      <dgm:spPr/>
    </dgm:pt>
    <dgm:pt modelId="{1AA68CF3-273A-4D25-A910-CBD31A231F32}" type="pres">
      <dgm:prSet presAssocID="{49EF697D-8ED6-4C78-A40E-9E233ABAF8D2}" presName="FourNodes_1" presStyleLbl="node1" presStyleIdx="0" presStyleCnt="4">
        <dgm:presLayoutVars>
          <dgm:bulletEnabled val="1"/>
        </dgm:presLayoutVars>
      </dgm:prSet>
      <dgm:spPr/>
    </dgm:pt>
    <dgm:pt modelId="{668D3FEB-80A4-46FE-B6EB-62880C3F1C1A}" type="pres">
      <dgm:prSet presAssocID="{49EF697D-8ED6-4C78-A40E-9E233ABAF8D2}" presName="FourNodes_2" presStyleLbl="node1" presStyleIdx="1" presStyleCnt="4">
        <dgm:presLayoutVars>
          <dgm:bulletEnabled val="1"/>
        </dgm:presLayoutVars>
      </dgm:prSet>
      <dgm:spPr/>
    </dgm:pt>
    <dgm:pt modelId="{166BAD82-59A3-4BEE-8370-419A2CC20280}" type="pres">
      <dgm:prSet presAssocID="{49EF697D-8ED6-4C78-A40E-9E233ABAF8D2}" presName="FourNodes_3" presStyleLbl="node1" presStyleIdx="2" presStyleCnt="4">
        <dgm:presLayoutVars>
          <dgm:bulletEnabled val="1"/>
        </dgm:presLayoutVars>
      </dgm:prSet>
      <dgm:spPr/>
    </dgm:pt>
    <dgm:pt modelId="{D1162745-EDC5-4F97-B8ED-3289171DE59C}" type="pres">
      <dgm:prSet presAssocID="{49EF697D-8ED6-4C78-A40E-9E233ABAF8D2}" presName="FourNodes_4" presStyleLbl="node1" presStyleIdx="3" presStyleCnt="4">
        <dgm:presLayoutVars>
          <dgm:bulletEnabled val="1"/>
        </dgm:presLayoutVars>
      </dgm:prSet>
      <dgm:spPr/>
    </dgm:pt>
    <dgm:pt modelId="{8465D22B-1886-4B0E-B57C-B727AA090FE0}" type="pres">
      <dgm:prSet presAssocID="{49EF697D-8ED6-4C78-A40E-9E233ABAF8D2}" presName="FourConn_1-2" presStyleLbl="fgAccFollowNode1" presStyleIdx="0" presStyleCnt="3">
        <dgm:presLayoutVars>
          <dgm:bulletEnabled val="1"/>
        </dgm:presLayoutVars>
      </dgm:prSet>
      <dgm:spPr/>
    </dgm:pt>
    <dgm:pt modelId="{37BC6FB2-F7BE-4F4C-9209-AEEAFD8C41EA}" type="pres">
      <dgm:prSet presAssocID="{49EF697D-8ED6-4C78-A40E-9E233ABAF8D2}" presName="FourConn_2-3" presStyleLbl="fgAccFollowNode1" presStyleIdx="1" presStyleCnt="3">
        <dgm:presLayoutVars>
          <dgm:bulletEnabled val="1"/>
        </dgm:presLayoutVars>
      </dgm:prSet>
      <dgm:spPr/>
    </dgm:pt>
    <dgm:pt modelId="{30852908-4E72-4F07-8C3D-A07575261654}" type="pres">
      <dgm:prSet presAssocID="{49EF697D-8ED6-4C78-A40E-9E233ABAF8D2}" presName="FourConn_3-4" presStyleLbl="fgAccFollowNode1" presStyleIdx="2" presStyleCnt="3">
        <dgm:presLayoutVars>
          <dgm:bulletEnabled val="1"/>
        </dgm:presLayoutVars>
      </dgm:prSet>
      <dgm:spPr/>
    </dgm:pt>
    <dgm:pt modelId="{43230962-C991-4270-B25F-93CF2AC08CCB}" type="pres">
      <dgm:prSet presAssocID="{49EF697D-8ED6-4C78-A40E-9E233ABAF8D2}" presName="FourNodes_1_text" presStyleLbl="node1" presStyleIdx="3" presStyleCnt="4">
        <dgm:presLayoutVars>
          <dgm:bulletEnabled val="1"/>
        </dgm:presLayoutVars>
      </dgm:prSet>
      <dgm:spPr/>
    </dgm:pt>
    <dgm:pt modelId="{B11BF6B9-B064-42A6-A61B-1793A22D1490}" type="pres">
      <dgm:prSet presAssocID="{49EF697D-8ED6-4C78-A40E-9E233ABAF8D2}" presName="FourNodes_2_text" presStyleLbl="node1" presStyleIdx="3" presStyleCnt="4">
        <dgm:presLayoutVars>
          <dgm:bulletEnabled val="1"/>
        </dgm:presLayoutVars>
      </dgm:prSet>
      <dgm:spPr/>
    </dgm:pt>
    <dgm:pt modelId="{5453921B-0A93-4581-BD7F-01760AB2C95D}" type="pres">
      <dgm:prSet presAssocID="{49EF697D-8ED6-4C78-A40E-9E233ABAF8D2}" presName="FourNodes_3_text" presStyleLbl="node1" presStyleIdx="3" presStyleCnt="4">
        <dgm:presLayoutVars>
          <dgm:bulletEnabled val="1"/>
        </dgm:presLayoutVars>
      </dgm:prSet>
      <dgm:spPr/>
    </dgm:pt>
    <dgm:pt modelId="{F9121923-3EDE-46E9-A4B0-2D417D0380D1}" type="pres">
      <dgm:prSet presAssocID="{49EF697D-8ED6-4C78-A40E-9E233ABAF8D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3CEBD0D-5712-4146-A945-555D9B18E567}" srcId="{49EF697D-8ED6-4C78-A40E-9E233ABAF8D2}" destId="{2A87DF8C-1EFA-4604-A172-9C682D05698A}" srcOrd="0" destOrd="0" parTransId="{32AC3078-64C6-4AF3-96A4-25DE15A119F4}" sibTransId="{332F2510-BADB-47F6-A291-0F6C622501A1}"/>
    <dgm:cxn modelId="{38063B11-0D2C-48B5-88A9-FC6BFB7AA0CC}" type="presOf" srcId="{6806D73C-D0A5-465F-AACF-324C21A8080D}" destId="{5453921B-0A93-4581-BD7F-01760AB2C95D}" srcOrd="1" destOrd="0" presId="urn:microsoft.com/office/officeart/2005/8/layout/vProcess5"/>
    <dgm:cxn modelId="{4D683E26-2A4A-4EE0-8F63-0C8488426E72}" type="presOf" srcId="{C480DEF2-FAF9-450A-BEE0-4F76636570F6}" destId="{F9121923-3EDE-46E9-A4B0-2D417D0380D1}" srcOrd="1" destOrd="0" presId="urn:microsoft.com/office/officeart/2005/8/layout/vProcess5"/>
    <dgm:cxn modelId="{FDEB1E3D-747C-4940-865E-553B4065491D}" type="presOf" srcId="{49EF697D-8ED6-4C78-A40E-9E233ABAF8D2}" destId="{9901281C-A93E-4181-A01C-B094D3CFB05B}" srcOrd="0" destOrd="0" presId="urn:microsoft.com/office/officeart/2005/8/layout/vProcess5"/>
    <dgm:cxn modelId="{DB8A9A3E-DD5B-48E9-872B-9DA7C42449C5}" type="presOf" srcId="{6F94B78E-651F-4DA1-8730-236C9EA8E545}" destId="{37BC6FB2-F7BE-4F4C-9209-AEEAFD8C41EA}" srcOrd="0" destOrd="0" presId="urn:microsoft.com/office/officeart/2005/8/layout/vProcess5"/>
    <dgm:cxn modelId="{B02CDD5B-047D-46FC-B5BB-C826F1C6303D}" type="presOf" srcId="{295353C9-2F2B-4486-B5CC-CD6BE2CE5E5F}" destId="{B11BF6B9-B064-42A6-A61B-1793A22D1490}" srcOrd="1" destOrd="0" presId="urn:microsoft.com/office/officeart/2005/8/layout/vProcess5"/>
    <dgm:cxn modelId="{2F4AFE62-B278-4584-8587-EEA9C9B85589}" srcId="{49EF697D-8ED6-4C78-A40E-9E233ABAF8D2}" destId="{6806D73C-D0A5-465F-AACF-324C21A8080D}" srcOrd="2" destOrd="0" parTransId="{3F6FFFDD-E28E-4A06-83C7-A34B4A723B0E}" sibTransId="{4CFB1144-13A3-4D2C-A6EF-0CD4996C4798}"/>
    <dgm:cxn modelId="{FA192352-C4D9-46AB-BDEB-AEFF248E4ECB}" srcId="{49EF697D-8ED6-4C78-A40E-9E233ABAF8D2}" destId="{295353C9-2F2B-4486-B5CC-CD6BE2CE5E5F}" srcOrd="1" destOrd="0" parTransId="{ED3A9543-7A9F-4B6F-911E-B6048E149291}" sibTransId="{6F94B78E-651F-4DA1-8730-236C9EA8E545}"/>
    <dgm:cxn modelId="{BAC3848B-E077-4AFC-942F-92C05871F2D7}" type="presOf" srcId="{2A87DF8C-1EFA-4604-A172-9C682D05698A}" destId="{1AA68CF3-273A-4D25-A910-CBD31A231F32}" srcOrd="0" destOrd="0" presId="urn:microsoft.com/office/officeart/2005/8/layout/vProcess5"/>
    <dgm:cxn modelId="{B7D28E94-C97E-4F26-B5B7-58E661EF5C70}" type="presOf" srcId="{4CFB1144-13A3-4D2C-A6EF-0CD4996C4798}" destId="{30852908-4E72-4F07-8C3D-A07575261654}" srcOrd="0" destOrd="0" presId="urn:microsoft.com/office/officeart/2005/8/layout/vProcess5"/>
    <dgm:cxn modelId="{546736A4-DC2F-4D40-A66D-88EAD7E5D3A2}" type="presOf" srcId="{2A87DF8C-1EFA-4604-A172-9C682D05698A}" destId="{43230962-C991-4270-B25F-93CF2AC08CCB}" srcOrd="1" destOrd="0" presId="urn:microsoft.com/office/officeart/2005/8/layout/vProcess5"/>
    <dgm:cxn modelId="{C2C4ADB0-6266-4EFB-850C-1C27C06D7AC8}" type="presOf" srcId="{6806D73C-D0A5-465F-AACF-324C21A8080D}" destId="{166BAD82-59A3-4BEE-8370-419A2CC20280}" srcOrd="0" destOrd="0" presId="urn:microsoft.com/office/officeart/2005/8/layout/vProcess5"/>
    <dgm:cxn modelId="{AA3C51B8-582F-4D5D-A4B8-63F30BDB36E9}" type="presOf" srcId="{C480DEF2-FAF9-450A-BEE0-4F76636570F6}" destId="{D1162745-EDC5-4F97-B8ED-3289171DE59C}" srcOrd="0" destOrd="0" presId="urn:microsoft.com/office/officeart/2005/8/layout/vProcess5"/>
    <dgm:cxn modelId="{B13CF7C3-70B6-44F8-8A49-2C203F38C01E}" type="presOf" srcId="{295353C9-2F2B-4486-B5CC-CD6BE2CE5E5F}" destId="{668D3FEB-80A4-46FE-B6EB-62880C3F1C1A}" srcOrd="0" destOrd="0" presId="urn:microsoft.com/office/officeart/2005/8/layout/vProcess5"/>
    <dgm:cxn modelId="{718A88CC-3288-4FFA-A9C3-EA518C614A7E}" srcId="{49EF697D-8ED6-4C78-A40E-9E233ABAF8D2}" destId="{C480DEF2-FAF9-450A-BEE0-4F76636570F6}" srcOrd="3" destOrd="0" parTransId="{7900FC6C-02A8-447A-80B6-811DB14A77E9}" sibTransId="{2F126695-F6B4-4192-B304-A87079162542}"/>
    <dgm:cxn modelId="{C02345CF-338A-481B-AAC5-542261E560F0}" type="presOf" srcId="{332F2510-BADB-47F6-A291-0F6C622501A1}" destId="{8465D22B-1886-4B0E-B57C-B727AA090FE0}" srcOrd="0" destOrd="0" presId="urn:microsoft.com/office/officeart/2005/8/layout/vProcess5"/>
    <dgm:cxn modelId="{6A5C3BFC-C364-407B-9081-EE971C99C0D8}" type="presParOf" srcId="{9901281C-A93E-4181-A01C-B094D3CFB05B}" destId="{DF4878BC-6953-4ADD-939C-BA7231AEE04D}" srcOrd="0" destOrd="0" presId="urn:microsoft.com/office/officeart/2005/8/layout/vProcess5"/>
    <dgm:cxn modelId="{2B018B53-0E14-40CE-B78B-3B3DEFC7139D}" type="presParOf" srcId="{9901281C-A93E-4181-A01C-B094D3CFB05B}" destId="{1AA68CF3-273A-4D25-A910-CBD31A231F32}" srcOrd="1" destOrd="0" presId="urn:microsoft.com/office/officeart/2005/8/layout/vProcess5"/>
    <dgm:cxn modelId="{93B4A1F1-66D8-464E-A3FD-7303A4A16C89}" type="presParOf" srcId="{9901281C-A93E-4181-A01C-B094D3CFB05B}" destId="{668D3FEB-80A4-46FE-B6EB-62880C3F1C1A}" srcOrd="2" destOrd="0" presId="urn:microsoft.com/office/officeart/2005/8/layout/vProcess5"/>
    <dgm:cxn modelId="{92E8C3A3-1A20-4E59-B05C-80985F103349}" type="presParOf" srcId="{9901281C-A93E-4181-A01C-B094D3CFB05B}" destId="{166BAD82-59A3-4BEE-8370-419A2CC20280}" srcOrd="3" destOrd="0" presId="urn:microsoft.com/office/officeart/2005/8/layout/vProcess5"/>
    <dgm:cxn modelId="{3ED9703C-F03B-4BA5-AD80-4A83E8F16013}" type="presParOf" srcId="{9901281C-A93E-4181-A01C-B094D3CFB05B}" destId="{D1162745-EDC5-4F97-B8ED-3289171DE59C}" srcOrd="4" destOrd="0" presId="urn:microsoft.com/office/officeart/2005/8/layout/vProcess5"/>
    <dgm:cxn modelId="{5726C7F3-1A6D-48C7-BC75-F524C5A7B662}" type="presParOf" srcId="{9901281C-A93E-4181-A01C-B094D3CFB05B}" destId="{8465D22B-1886-4B0E-B57C-B727AA090FE0}" srcOrd="5" destOrd="0" presId="urn:microsoft.com/office/officeart/2005/8/layout/vProcess5"/>
    <dgm:cxn modelId="{4842A078-A19F-437F-9042-11DD4A3B1BC2}" type="presParOf" srcId="{9901281C-A93E-4181-A01C-B094D3CFB05B}" destId="{37BC6FB2-F7BE-4F4C-9209-AEEAFD8C41EA}" srcOrd="6" destOrd="0" presId="urn:microsoft.com/office/officeart/2005/8/layout/vProcess5"/>
    <dgm:cxn modelId="{B61C2C8A-AC7E-45E6-97E8-A43F38A15996}" type="presParOf" srcId="{9901281C-A93E-4181-A01C-B094D3CFB05B}" destId="{30852908-4E72-4F07-8C3D-A07575261654}" srcOrd="7" destOrd="0" presId="urn:microsoft.com/office/officeart/2005/8/layout/vProcess5"/>
    <dgm:cxn modelId="{A8C91913-CD21-477F-901B-351DBFD8F879}" type="presParOf" srcId="{9901281C-A93E-4181-A01C-B094D3CFB05B}" destId="{43230962-C991-4270-B25F-93CF2AC08CCB}" srcOrd="8" destOrd="0" presId="urn:microsoft.com/office/officeart/2005/8/layout/vProcess5"/>
    <dgm:cxn modelId="{450AFBB6-C14C-41DE-9309-0D8AAF391236}" type="presParOf" srcId="{9901281C-A93E-4181-A01C-B094D3CFB05B}" destId="{B11BF6B9-B064-42A6-A61B-1793A22D1490}" srcOrd="9" destOrd="0" presId="urn:microsoft.com/office/officeart/2005/8/layout/vProcess5"/>
    <dgm:cxn modelId="{FB663435-75A9-4E1A-9611-457B3EFC6707}" type="presParOf" srcId="{9901281C-A93E-4181-A01C-B094D3CFB05B}" destId="{5453921B-0A93-4581-BD7F-01760AB2C95D}" srcOrd="10" destOrd="0" presId="urn:microsoft.com/office/officeart/2005/8/layout/vProcess5"/>
    <dgm:cxn modelId="{CF16ECA9-8DB8-4FBF-8ABA-5F44E2C789B7}" type="presParOf" srcId="{9901281C-A93E-4181-A01C-B094D3CFB05B}" destId="{F9121923-3EDE-46E9-A4B0-2D417D0380D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739A5-D13D-4B6C-B7BC-9067B73E4E1B}">
      <dsp:nvSpPr>
        <dsp:cNvPr id="0" name=""/>
        <dsp:cNvSpPr/>
      </dsp:nvSpPr>
      <dsp:spPr>
        <a:xfrm>
          <a:off x="-5405264" y="-828099"/>
          <a:ext cx="6439336" cy="643933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390C7-A8F3-482B-B31F-C24FABBD83C6}">
      <dsp:nvSpPr>
        <dsp:cNvPr id="0" name=""/>
        <dsp:cNvSpPr/>
      </dsp:nvSpPr>
      <dsp:spPr>
        <a:xfrm>
          <a:off x="335537" y="217441"/>
          <a:ext cx="9366908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Představení výzvy MAS Broumovsko+: Program rozvoje venkova II</a:t>
          </a:r>
        </a:p>
      </dsp:txBody>
      <dsp:txXfrm>
        <a:off x="335537" y="217441"/>
        <a:ext cx="9366908" cy="434691"/>
      </dsp:txXfrm>
    </dsp:sp>
    <dsp:sp modelId="{A066E87B-F9D4-40CF-B8C7-3E1D71378341}">
      <dsp:nvSpPr>
        <dsp:cNvPr id="0" name=""/>
        <dsp:cNvSpPr/>
      </dsp:nvSpPr>
      <dsp:spPr>
        <a:xfrm>
          <a:off x="63854" y="163104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D108E-E480-459A-B674-442B9EB7A405}">
      <dsp:nvSpPr>
        <dsp:cNvPr id="0" name=""/>
        <dsp:cNvSpPr/>
      </dsp:nvSpPr>
      <dsp:spPr>
        <a:xfrm>
          <a:off x="729189" y="869861"/>
          <a:ext cx="8973255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Společné podmínky pro všechny </a:t>
          </a:r>
          <a:r>
            <a:rPr lang="cs-CZ" sz="2100" kern="1200" dirty="0" err="1"/>
            <a:t>Fiche</a:t>
          </a:r>
          <a:endParaRPr lang="cs-CZ" sz="2100" kern="1200" dirty="0"/>
        </a:p>
      </dsp:txBody>
      <dsp:txXfrm>
        <a:off x="729189" y="869861"/>
        <a:ext cx="8973255" cy="434691"/>
      </dsp:txXfrm>
    </dsp:sp>
    <dsp:sp modelId="{D2F24972-5A7A-480B-AA1D-0D28ED91E494}">
      <dsp:nvSpPr>
        <dsp:cNvPr id="0" name=""/>
        <dsp:cNvSpPr/>
      </dsp:nvSpPr>
      <dsp:spPr>
        <a:xfrm>
          <a:off x="457507" y="815524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6ADA-9528-4623-A989-EA428A6C1AD8}">
      <dsp:nvSpPr>
        <dsp:cNvPr id="0" name=""/>
        <dsp:cNvSpPr/>
      </dsp:nvSpPr>
      <dsp:spPr>
        <a:xfrm>
          <a:off x="944908" y="1521802"/>
          <a:ext cx="8757536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Fiche</a:t>
          </a:r>
          <a:r>
            <a:rPr lang="cs-CZ" sz="2100" kern="1200" dirty="0"/>
            <a:t> 1 Investice do nezemědělské činnosti</a:t>
          </a:r>
        </a:p>
      </dsp:txBody>
      <dsp:txXfrm>
        <a:off x="944908" y="1521802"/>
        <a:ext cx="8757536" cy="434691"/>
      </dsp:txXfrm>
    </dsp:sp>
    <dsp:sp modelId="{BED707B2-1F59-4599-A11B-D3263BC2A7C6}">
      <dsp:nvSpPr>
        <dsp:cNvPr id="0" name=""/>
        <dsp:cNvSpPr/>
      </dsp:nvSpPr>
      <dsp:spPr>
        <a:xfrm>
          <a:off x="673226" y="1467466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14C29-2A63-44A4-8BCF-167C29C63221}">
      <dsp:nvSpPr>
        <dsp:cNvPr id="0" name=""/>
        <dsp:cNvSpPr/>
      </dsp:nvSpPr>
      <dsp:spPr>
        <a:xfrm>
          <a:off x="1013785" y="2174222"/>
          <a:ext cx="8688659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Preferenční kritéria</a:t>
          </a:r>
        </a:p>
      </dsp:txBody>
      <dsp:txXfrm>
        <a:off x="1013785" y="2174222"/>
        <a:ext cx="8688659" cy="434691"/>
      </dsp:txXfrm>
    </dsp:sp>
    <dsp:sp modelId="{2C6D5B0D-8E78-4F70-A2FF-1A17DAA3A777}">
      <dsp:nvSpPr>
        <dsp:cNvPr id="0" name=""/>
        <dsp:cNvSpPr/>
      </dsp:nvSpPr>
      <dsp:spPr>
        <a:xfrm>
          <a:off x="742103" y="2119886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7FC24-936B-4D72-9A2F-6DA36D967ACD}">
      <dsp:nvSpPr>
        <dsp:cNvPr id="0" name=""/>
        <dsp:cNvSpPr/>
      </dsp:nvSpPr>
      <dsp:spPr>
        <a:xfrm>
          <a:off x="944908" y="2826642"/>
          <a:ext cx="8757536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Povinné a nepovinné přílohy k Žádosti o dotaci</a:t>
          </a:r>
        </a:p>
      </dsp:txBody>
      <dsp:txXfrm>
        <a:off x="944908" y="2826642"/>
        <a:ext cx="8757536" cy="434691"/>
      </dsp:txXfrm>
    </dsp:sp>
    <dsp:sp modelId="{78A225A6-851B-4563-BCA8-6F3F2B16749E}">
      <dsp:nvSpPr>
        <dsp:cNvPr id="0" name=""/>
        <dsp:cNvSpPr/>
      </dsp:nvSpPr>
      <dsp:spPr>
        <a:xfrm>
          <a:off x="673226" y="2772306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5E9E1-D4BA-4793-9CA3-E578E65A015F}">
      <dsp:nvSpPr>
        <dsp:cNvPr id="0" name=""/>
        <dsp:cNvSpPr/>
      </dsp:nvSpPr>
      <dsp:spPr>
        <a:xfrm>
          <a:off x="729189" y="3478584"/>
          <a:ext cx="8973255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Podání Žádosti o dotaci</a:t>
          </a:r>
        </a:p>
      </dsp:txBody>
      <dsp:txXfrm>
        <a:off x="729189" y="3478584"/>
        <a:ext cx="8973255" cy="434691"/>
      </dsp:txXfrm>
    </dsp:sp>
    <dsp:sp modelId="{7A422191-7EB3-400A-B806-3EEBE987FAD0}">
      <dsp:nvSpPr>
        <dsp:cNvPr id="0" name=""/>
        <dsp:cNvSpPr/>
      </dsp:nvSpPr>
      <dsp:spPr>
        <a:xfrm>
          <a:off x="457507" y="3424247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F0FD-615A-41D9-A6E3-0FF19C5EE6F2}">
      <dsp:nvSpPr>
        <dsp:cNvPr id="0" name=""/>
        <dsp:cNvSpPr/>
      </dsp:nvSpPr>
      <dsp:spPr>
        <a:xfrm>
          <a:off x="335537" y="4131004"/>
          <a:ext cx="9366908" cy="4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3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Způsob hodnocení a výběru projektů</a:t>
          </a:r>
        </a:p>
      </dsp:txBody>
      <dsp:txXfrm>
        <a:off x="335537" y="4131004"/>
        <a:ext cx="9366908" cy="434691"/>
      </dsp:txXfrm>
    </dsp:sp>
    <dsp:sp modelId="{3CA90124-5868-4E29-B276-0178568C8227}">
      <dsp:nvSpPr>
        <dsp:cNvPr id="0" name=""/>
        <dsp:cNvSpPr/>
      </dsp:nvSpPr>
      <dsp:spPr>
        <a:xfrm>
          <a:off x="63854" y="4076667"/>
          <a:ext cx="543364" cy="543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301F9-9055-430A-BFA9-2A94A2BA9EC0}">
      <dsp:nvSpPr>
        <dsp:cNvPr id="0" name=""/>
        <dsp:cNvSpPr/>
      </dsp:nvSpPr>
      <dsp:spPr>
        <a:xfrm>
          <a:off x="2623797" y="2709333"/>
          <a:ext cx="604210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105" y="0"/>
              </a:lnTo>
              <a:lnTo>
                <a:pt x="302105" y="1286933"/>
              </a:lnTo>
              <a:lnTo>
                <a:pt x="604210" y="128693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90360" y="3317257"/>
        <a:ext cx="71085" cy="71085"/>
      </dsp:txXfrm>
    </dsp:sp>
    <dsp:sp modelId="{BB36615B-9B0B-487A-AFEF-BD987F7D02FB}">
      <dsp:nvSpPr>
        <dsp:cNvPr id="0" name=""/>
        <dsp:cNvSpPr/>
      </dsp:nvSpPr>
      <dsp:spPr>
        <a:xfrm>
          <a:off x="2623797" y="2663613"/>
          <a:ext cx="6042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210" y="4572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10797" y="2694228"/>
        <a:ext cx="30210" cy="30210"/>
      </dsp:txXfrm>
    </dsp:sp>
    <dsp:sp modelId="{0DDEBC0C-D600-46B6-9BD9-778923B3FAA0}">
      <dsp:nvSpPr>
        <dsp:cNvPr id="0" name=""/>
        <dsp:cNvSpPr/>
      </dsp:nvSpPr>
      <dsp:spPr>
        <a:xfrm>
          <a:off x="2623797" y="1422400"/>
          <a:ext cx="604210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02105" y="1286933"/>
              </a:lnTo>
              <a:lnTo>
                <a:pt x="302105" y="0"/>
              </a:lnTo>
              <a:lnTo>
                <a:pt x="604210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90360" y="2030323"/>
        <a:ext cx="71085" cy="71085"/>
      </dsp:txXfrm>
    </dsp:sp>
    <dsp:sp modelId="{16C6306C-C0D3-4B0F-9B13-73D2F8139CDF}">
      <dsp:nvSpPr>
        <dsp:cNvPr id="0" name=""/>
        <dsp:cNvSpPr/>
      </dsp:nvSpPr>
      <dsp:spPr>
        <a:xfrm rot="16200000">
          <a:off x="-600308" y="2194560"/>
          <a:ext cx="5418667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b="1" kern="1200" dirty="0"/>
            <a:t>Doba realizace</a:t>
          </a:r>
        </a:p>
      </dsp:txBody>
      <dsp:txXfrm>
        <a:off x="-600308" y="2194560"/>
        <a:ext cx="5418667" cy="1029546"/>
      </dsp:txXfrm>
    </dsp:sp>
    <dsp:sp modelId="{B7255B47-1D8A-464D-9A8E-5A0572361507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Do 12 měsíců.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(15 bodů)</a:t>
          </a:r>
        </a:p>
      </dsp:txBody>
      <dsp:txXfrm>
        <a:off x="3228008" y="907626"/>
        <a:ext cx="3376913" cy="1029546"/>
      </dsp:txXfrm>
    </dsp:sp>
    <dsp:sp modelId="{690AC8BE-1E93-4B0C-B529-9FFF7C0E0567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 rozmezí 12-20 měsíců.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(5 bodů)</a:t>
          </a:r>
        </a:p>
      </dsp:txBody>
      <dsp:txXfrm>
        <a:off x="3228008" y="2194560"/>
        <a:ext cx="3376913" cy="1029546"/>
      </dsp:txXfrm>
    </dsp:sp>
    <dsp:sp modelId="{A6250A21-47BE-4928-8069-57697A69CCC0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Nad 20 měsíců.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(0 bodů)</a:t>
          </a:r>
        </a:p>
      </dsp:txBody>
      <dsp:txXfrm>
        <a:off x="3228008" y="3481493"/>
        <a:ext cx="3376913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2DFB4-0EEF-4BDA-BA86-568AF5AF9FB7}">
      <dsp:nvSpPr>
        <dsp:cNvPr id="0" name=""/>
        <dsp:cNvSpPr/>
      </dsp:nvSpPr>
      <dsp:spPr>
        <a:xfrm>
          <a:off x="273859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976395" y="3779574"/>
        <a:ext cx="116678" cy="116678"/>
      </dsp:txXfrm>
    </dsp:sp>
    <dsp:sp modelId="{3C6FAB04-270D-4A66-8483-EEA20E5E1995}">
      <dsp:nvSpPr>
        <dsp:cNvPr id="0" name=""/>
        <dsp:cNvSpPr/>
      </dsp:nvSpPr>
      <dsp:spPr>
        <a:xfrm>
          <a:off x="273859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02870" y="3241759"/>
        <a:ext cx="63727" cy="63727"/>
      </dsp:txXfrm>
    </dsp:sp>
    <dsp:sp modelId="{CE9A181B-BB1D-472A-85BD-9E6B6DF8BAA1}">
      <dsp:nvSpPr>
        <dsp:cNvPr id="0" name=""/>
        <dsp:cNvSpPr/>
      </dsp:nvSpPr>
      <dsp:spPr>
        <a:xfrm>
          <a:off x="273859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19927" y="2694526"/>
        <a:ext cx="29613" cy="29613"/>
      </dsp:txXfrm>
    </dsp:sp>
    <dsp:sp modelId="{6BCC89BF-D675-47AD-88C4-EE3C5CDC471E}">
      <dsp:nvSpPr>
        <dsp:cNvPr id="0" name=""/>
        <dsp:cNvSpPr/>
      </dsp:nvSpPr>
      <dsp:spPr>
        <a:xfrm>
          <a:off x="2738595" y="158075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1128580"/>
              </a:moveTo>
              <a:lnTo>
                <a:pt x="296139" y="112858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02870" y="2113179"/>
        <a:ext cx="63727" cy="63727"/>
      </dsp:txXfrm>
    </dsp:sp>
    <dsp:sp modelId="{5F7B3824-3F4A-4271-AC78-DDA7F9BE7A41}">
      <dsp:nvSpPr>
        <dsp:cNvPr id="0" name=""/>
        <dsp:cNvSpPr/>
      </dsp:nvSpPr>
      <dsp:spPr>
        <a:xfrm>
          <a:off x="273859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976395" y="1522413"/>
        <a:ext cx="116678" cy="116678"/>
      </dsp:txXfrm>
    </dsp:sp>
    <dsp:sp modelId="{46846177-3059-40D6-AF92-D27EA3BF56E5}">
      <dsp:nvSpPr>
        <dsp:cNvPr id="0" name=""/>
        <dsp:cNvSpPr/>
      </dsp:nvSpPr>
      <dsp:spPr>
        <a:xfrm rot="16200000">
          <a:off x="-88795" y="2257901"/>
          <a:ext cx="4751916" cy="90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Výše požadované dotace</a:t>
          </a:r>
        </a:p>
      </dsp:txBody>
      <dsp:txXfrm>
        <a:off x="-88795" y="2257901"/>
        <a:ext cx="4751916" cy="902864"/>
      </dsp:txXfrm>
    </dsp:sp>
    <dsp:sp modelId="{6CA0EFEB-9068-4FC7-8861-A2D9E0FECB6D}">
      <dsp:nvSpPr>
        <dsp:cNvPr id="0" name=""/>
        <dsp:cNvSpPr/>
      </dsp:nvSpPr>
      <dsp:spPr>
        <a:xfrm>
          <a:off x="3330874" y="740"/>
          <a:ext cx="2961394" cy="90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Do 250 000 Kč.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(15 bodů)</a:t>
          </a:r>
        </a:p>
      </dsp:txBody>
      <dsp:txXfrm>
        <a:off x="3330874" y="740"/>
        <a:ext cx="2961394" cy="902864"/>
      </dsp:txXfrm>
    </dsp:sp>
    <dsp:sp modelId="{B229D40C-4614-4C84-91C4-AB4D45EA36BC}">
      <dsp:nvSpPr>
        <dsp:cNvPr id="0" name=""/>
        <dsp:cNvSpPr/>
      </dsp:nvSpPr>
      <dsp:spPr>
        <a:xfrm>
          <a:off x="3330874" y="1129321"/>
          <a:ext cx="2961394" cy="90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250 001-600 000 Kč.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(10 bodů)</a:t>
          </a:r>
        </a:p>
      </dsp:txBody>
      <dsp:txXfrm>
        <a:off x="3330874" y="1129321"/>
        <a:ext cx="2961394" cy="902864"/>
      </dsp:txXfrm>
    </dsp:sp>
    <dsp:sp modelId="{EA62BBD1-0EE3-4C99-A9ED-95ACF571EAD1}">
      <dsp:nvSpPr>
        <dsp:cNvPr id="0" name=""/>
        <dsp:cNvSpPr/>
      </dsp:nvSpPr>
      <dsp:spPr>
        <a:xfrm>
          <a:off x="3330874" y="2257901"/>
          <a:ext cx="2961394" cy="90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600 001-1 000 000 Kč.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(5 bodů)</a:t>
          </a:r>
        </a:p>
      </dsp:txBody>
      <dsp:txXfrm>
        <a:off x="3330874" y="2257901"/>
        <a:ext cx="2961394" cy="902864"/>
      </dsp:txXfrm>
    </dsp:sp>
    <dsp:sp modelId="{82A38BFD-1CFB-42D9-BAF9-C12287C6A8F3}">
      <dsp:nvSpPr>
        <dsp:cNvPr id="0" name=""/>
        <dsp:cNvSpPr/>
      </dsp:nvSpPr>
      <dsp:spPr>
        <a:xfrm>
          <a:off x="3330874" y="3386481"/>
          <a:ext cx="2961394" cy="90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1 000 001-1 500 000Kč.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(2 body)</a:t>
          </a:r>
        </a:p>
      </dsp:txBody>
      <dsp:txXfrm>
        <a:off x="3330874" y="3386481"/>
        <a:ext cx="2961394" cy="902864"/>
      </dsp:txXfrm>
    </dsp:sp>
    <dsp:sp modelId="{97215301-AEDE-4B17-96EC-9B1DD60F5D5D}">
      <dsp:nvSpPr>
        <dsp:cNvPr id="0" name=""/>
        <dsp:cNvSpPr/>
      </dsp:nvSpPr>
      <dsp:spPr>
        <a:xfrm>
          <a:off x="3330874" y="4515061"/>
          <a:ext cx="2961394" cy="90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Nad  1 500 001 Kč.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(0 bodů)</a:t>
          </a:r>
        </a:p>
      </dsp:txBody>
      <dsp:txXfrm>
        <a:off x="3330874" y="4515061"/>
        <a:ext cx="2961394" cy="902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F9848-D019-48E5-ABCD-E1E10A913BA3}">
      <dsp:nvSpPr>
        <dsp:cNvPr id="0" name=""/>
        <dsp:cNvSpPr/>
      </dsp:nvSpPr>
      <dsp:spPr>
        <a:xfrm>
          <a:off x="3128246" y="2709333"/>
          <a:ext cx="418156" cy="239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078" y="0"/>
              </a:lnTo>
              <a:lnTo>
                <a:pt x="209078" y="2390378"/>
              </a:lnTo>
              <a:lnTo>
                <a:pt x="418156" y="2390378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3276658" y="3843855"/>
        <a:ext cx="121333" cy="121333"/>
      </dsp:txXfrm>
    </dsp:sp>
    <dsp:sp modelId="{B6847454-64B6-469F-AA76-0FEC0D90792C}">
      <dsp:nvSpPr>
        <dsp:cNvPr id="0" name=""/>
        <dsp:cNvSpPr/>
      </dsp:nvSpPr>
      <dsp:spPr>
        <a:xfrm>
          <a:off x="3128246" y="2709333"/>
          <a:ext cx="418156" cy="1593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078" y="0"/>
              </a:lnTo>
              <a:lnTo>
                <a:pt x="209078" y="1593585"/>
              </a:lnTo>
              <a:lnTo>
                <a:pt x="418156" y="1593585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296136" y="3464937"/>
        <a:ext cx="82376" cy="82376"/>
      </dsp:txXfrm>
    </dsp:sp>
    <dsp:sp modelId="{056F0BA1-5474-40A0-B9A5-1B21172B80AB}">
      <dsp:nvSpPr>
        <dsp:cNvPr id="0" name=""/>
        <dsp:cNvSpPr/>
      </dsp:nvSpPr>
      <dsp:spPr>
        <a:xfrm>
          <a:off x="3128246" y="2709333"/>
          <a:ext cx="418156" cy="796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078" y="0"/>
              </a:lnTo>
              <a:lnTo>
                <a:pt x="209078" y="796792"/>
              </a:lnTo>
              <a:lnTo>
                <a:pt x="418156" y="79679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14828" y="3085233"/>
        <a:ext cx="44992" cy="44992"/>
      </dsp:txXfrm>
    </dsp:sp>
    <dsp:sp modelId="{E0BCFAB3-6B43-4395-B63F-4C32B17CDECC}">
      <dsp:nvSpPr>
        <dsp:cNvPr id="0" name=""/>
        <dsp:cNvSpPr/>
      </dsp:nvSpPr>
      <dsp:spPr>
        <a:xfrm>
          <a:off x="3128246" y="2663613"/>
          <a:ext cx="4181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8156" y="4572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26871" y="2698879"/>
        <a:ext cx="20907" cy="20907"/>
      </dsp:txXfrm>
    </dsp:sp>
    <dsp:sp modelId="{0E440381-7736-479D-AEDD-ABD8183185C8}">
      <dsp:nvSpPr>
        <dsp:cNvPr id="0" name=""/>
        <dsp:cNvSpPr/>
      </dsp:nvSpPr>
      <dsp:spPr>
        <a:xfrm>
          <a:off x="3128246" y="1912540"/>
          <a:ext cx="418156" cy="796792"/>
        </a:xfrm>
        <a:custGeom>
          <a:avLst/>
          <a:gdLst/>
          <a:ahLst/>
          <a:cxnLst/>
          <a:rect l="0" t="0" r="0" b="0"/>
          <a:pathLst>
            <a:path>
              <a:moveTo>
                <a:pt x="0" y="796792"/>
              </a:moveTo>
              <a:lnTo>
                <a:pt x="209078" y="796792"/>
              </a:lnTo>
              <a:lnTo>
                <a:pt x="209078" y="0"/>
              </a:lnTo>
              <a:lnTo>
                <a:pt x="418156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14828" y="2288440"/>
        <a:ext cx="44992" cy="44992"/>
      </dsp:txXfrm>
    </dsp:sp>
    <dsp:sp modelId="{1D091CB4-514D-4295-8B99-FCA0BB179980}">
      <dsp:nvSpPr>
        <dsp:cNvPr id="0" name=""/>
        <dsp:cNvSpPr/>
      </dsp:nvSpPr>
      <dsp:spPr>
        <a:xfrm>
          <a:off x="3128246" y="1115747"/>
          <a:ext cx="418156" cy="1593585"/>
        </a:xfrm>
        <a:custGeom>
          <a:avLst/>
          <a:gdLst/>
          <a:ahLst/>
          <a:cxnLst/>
          <a:rect l="0" t="0" r="0" b="0"/>
          <a:pathLst>
            <a:path>
              <a:moveTo>
                <a:pt x="0" y="1593585"/>
              </a:moveTo>
              <a:lnTo>
                <a:pt x="209078" y="1593585"/>
              </a:lnTo>
              <a:lnTo>
                <a:pt x="209078" y="0"/>
              </a:lnTo>
              <a:lnTo>
                <a:pt x="418156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296136" y="1871352"/>
        <a:ext cx="82376" cy="82376"/>
      </dsp:txXfrm>
    </dsp:sp>
    <dsp:sp modelId="{65504B72-41BD-44C4-A0F3-6DA7EBAEA583}">
      <dsp:nvSpPr>
        <dsp:cNvPr id="0" name=""/>
        <dsp:cNvSpPr/>
      </dsp:nvSpPr>
      <dsp:spPr>
        <a:xfrm>
          <a:off x="3128246" y="318955"/>
          <a:ext cx="418156" cy="2390378"/>
        </a:xfrm>
        <a:custGeom>
          <a:avLst/>
          <a:gdLst/>
          <a:ahLst/>
          <a:cxnLst/>
          <a:rect l="0" t="0" r="0" b="0"/>
          <a:pathLst>
            <a:path>
              <a:moveTo>
                <a:pt x="0" y="2390378"/>
              </a:moveTo>
              <a:lnTo>
                <a:pt x="209078" y="2390378"/>
              </a:lnTo>
              <a:lnTo>
                <a:pt x="209078" y="0"/>
              </a:lnTo>
              <a:lnTo>
                <a:pt x="418156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3276658" y="1453477"/>
        <a:ext cx="121333" cy="121333"/>
      </dsp:txXfrm>
    </dsp:sp>
    <dsp:sp modelId="{27F6E7A0-5717-4879-9083-4AACB94A5659}">
      <dsp:nvSpPr>
        <dsp:cNvPr id="0" name=""/>
        <dsp:cNvSpPr/>
      </dsp:nvSpPr>
      <dsp:spPr>
        <a:xfrm rot="16200000">
          <a:off x="1132071" y="2390616"/>
          <a:ext cx="3354916" cy="63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Vytvoření pracovního místa</a:t>
          </a:r>
        </a:p>
      </dsp:txBody>
      <dsp:txXfrm>
        <a:off x="1132071" y="2390616"/>
        <a:ext cx="3354916" cy="637434"/>
      </dsp:txXfrm>
    </dsp:sp>
    <dsp:sp modelId="{CBDB64EA-E841-4008-A359-618E2C15F919}">
      <dsp:nvSpPr>
        <dsp:cNvPr id="0" name=""/>
        <dsp:cNvSpPr/>
      </dsp:nvSpPr>
      <dsp:spPr>
        <a:xfrm>
          <a:off x="3546403" y="238"/>
          <a:ext cx="2090784" cy="63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Úvazek nad 1,5.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(40 bodů)</a:t>
          </a:r>
        </a:p>
      </dsp:txBody>
      <dsp:txXfrm>
        <a:off x="3546403" y="238"/>
        <a:ext cx="2090784" cy="637434"/>
      </dsp:txXfrm>
    </dsp:sp>
    <dsp:sp modelId="{E2B5A419-7F30-49C5-9779-B6C0EA766914}">
      <dsp:nvSpPr>
        <dsp:cNvPr id="0" name=""/>
        <dsp:cNvSpPr/>
      </dsp:nvSpPr>
      <dsp:spPr>
        <a:xfrm>
          <a:off x="3546403" y="797030"/>
          <a:ext cx="2090784" cy="63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Úvazek 1,2-1,49.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(35 bodů)</a:t>
          </a:r>
        </a:p>
      </dsp:txBody>
      <dsp:txXfrm>
        <a:off x="3546403" y="797030"/>
        <a:ext cx="2090784" cy="637434"/>
      </dsp:txXfrm>
    </dsp:sp>
    <dsp:sp modelId="{944DF04F-E8BA-49FA-BF92-FD6AB0020FA5}">
      <dsp:nvSpPr>
        <dsp:cNvPr id="0" name=""/>
        <dsp:cNvSpPr/>
      </dsp:nvSpPr>
      <dsp:spPr>
        <a:xfrm>
          <a:off x="3546403" y="1593823"/>
          <a:ext cx="2090784" cy="63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Úvazek 1-1,19.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(20 bodů)</a:t>
          </a:r>
        </a:p>
      </dsp:txBody>
      <dsp:txXfrm>
        <a:off x="3546403" y="1593823"/>
        <a:ext cx="2090784" cy="637434"/>
      </dsp:txXfrm>
    </dsp:sp>
    <dsp:sp modelId="{D71AD06C-7DAD-492D-A056-9CC90F52E3FC}">
      <dsp:nvSpPr>
        <dsp:cNvPr id="0" name=""/>
        <dsp:cNvSpPr/>
      </dsp:nvSpPr>
      <dsp:spPr>
        <a:xfrm>
          <a:off x="3546403" y="2390616"/>
          <a:ext cx="2090784" cy="63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Úvazek 0,76-0,99.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(15 bodů)</a:t>
          </a:r>
        </a:p>
      </dsp:txBody>
      <dsp:txXfrm>
        <a:off x="3546403" y="2390616"/>
        <a:ext cx="2090784" cy="637434"/>
      </dsp:txXfrm>
    </dsp:sp>
    <dsp:sp modelId="{17BC3770-EE39-4CFA-B69B-0602707822D9}">
      <dsp:nvSpPr>
        <dsp:cNvPr id="0" name=""/>
        <dsp:cNvSpPr/>
      </dsp:nvSpPr>
      <dsp:spPr>
        <a:xfrm>
          <a:off x="3546403" y="3187409"/>
          <a:ext cx="2090784" cy="63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Úvazek 0,5-0,75.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(12 bodů)</a:t>
          </a:r>
        </a:p>
      </dsp:txBody>
      <dsp:txXfrm>
        <a:off x="3546403" y="3187409"/>
        <a:ext cx="2090784" cy="637434"/>
      </dsp:txXfrm>
    </dsp:sp>
    <dsp:sp modelId="{DBC5ACD8-1C41-4A13-82AA-0358304408E8}">
      <dsp:nvSpPr>
        <dsp:cNvPr id="0" name=""/>
        <dsp:cNvSpPr/>
      </dsp:nvSpPr>
      <dsp:spPr>
        <a:xfrm>
          <a:off x="3546403" y="3984201"/>
          <a:ext cx="2090784" cy="63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Úvazek 0,1-0,49.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(10 bodů)</a:t>
          </a:r>
        </a:p>
      </dsp:txBody>
      <dsp:txXfrm>
        <a:off x="3546403" y="3984201"/>
        <a:ext cx="2090784" cy="637434"/>
      </dsp:txXfrm>
    </dsp:sp>
    <dsp:sp modelId="{E2D19B5A-8C37-46FF-86FB-B3A2539DFA34}">
      <dsp:nvSpPr>
        <dsp:cNvPr id="0" name=""/>
        <dsp:cNvSpPr/>
      </dsp:nvSpPr>
      <dsp:spPr>
        <a:xfrm>
          <a:off x="3546403" y="4780994"/>
          <a:ext cx="2090784" cy="63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Úvazek 0-0,09.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(0 bodů)</a:t>
          </a:r>
        </a:p>
      </dsp:txBody>
      <dsp:txXfrm>
        <a:off x="3546403" y="4780994"/>
        <a:ext cx="2090784" cy="637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A1084-450C-454E-BAD7-103F7FD14F77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839188" y="3623405"/>
        <a:ext cx="102256" cy="102256"/>
      </dsp:txXfrm>
    </dsp:sp>
    <dsp:sp modelId="{01133366-6DC6-45D5-AE50-612F391DEC66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66995" y="3007745"/>
        <a:ext cx="46642" cy="46642"/>
      </dsp:txXfrm>
    </dsp:sp>
    <dsp:sp modelId="{35799DA8-3CBE-4940-B248-68D96351650E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66995" y="2364279"/>
        <a:ext cx="46642" cy="46642"/>
      </dsp:txXfrm>
    </dsp:sp>
    <dsp:sp modelId="{B24B33C6-8567-4A14-9072-EDAF4E0612A9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839188" y="1693005"/>
        <a:ext cx="102256" cy="102256"/>
      </dsp:txXfrm>
    </dsp:sp>
    <dsp:sp modelId="{87480F7F-0283-419A-8DD2-6D2FE9E3207B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i="0" kern="1200" dirty="0"/>
            <a:t>Využití stávající budovy či stavby</a:t>
          </a:r>
        </a:p>
      </dsp:txBody>
      <dsp:txXfrm>
        <a:off x="-671481" y="2194560"/>
        <a:ext cx="5418667" cy="1029546"/>
      </dsp:txXfrm>
    </dsp:sp>
    <dsp:sp modelId="{354E9A7D-BB91-43A8-8084-49C8EE37D48D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Rekonstrukce, statické zabezpečení.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(10 bodů)</a:t>
          </a:r>
        </a:p>
      </dsp:txBody>
      <dsp:txXfrm>
        <a:off x="3228008" y="264160"/>
        <a:ext cx="3376913" cy="1029546"/>
      </dsp:txXfrm>
    </dsp:sp>
    <dsp:sp modelId="{EFD45C53-4625-4D35-B0D0-3705127A8E1C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Nástavba, přestavba a přístavba budov.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(7 bodů)</a:t>
          </a:r>
        </a:p>
      </dsp:txBody>
      <dsp:txXfrm>
        <a:off x="3228008" y="1551093"/>
        <a:ext cx="3376913" cy="1029546"/>
      </dsp:txXfrm>
    </dsp:sp>
    <dsp:sp modelId="{BE71DBCD-588A-4F4A-9963-B9BFFDB25769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Demolice budov a nová výstavba.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(3 body)</a:t>
          </a:r>
        </a:p>
      </dsp:txBody>
      <dsp:txXfrm>
        <a:off x="3228008" y="2838026"/>
        <a:ext cx="3376913" cy="1029546"/>
      </dsp:txXfrm>
    </dsp:sp>
    <dsp:sp modelId="{0ED2404D-CE22-4F68-AC73-021BEB6852F6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Nevyužití stávající budovy či stavby.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(0 bodů)</a:t>
          </a:r>
        </a:p>
      </dsp:txBody>
      <dsp:txXfrm>
        <a:off x="3228008" y="4124960"/>
        <a:ext cx="3376913" cy="1029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C284D-9998-48C5-866F-0D85C69ABAD5}">
      <dsp:nvSpPr>
        <dsp:cNvPr id="0" name=""/>
        <dsp:cNvSpPr/>
      </dsp:nvSpPr>
      <dsp:spPr>
        <a:xfrm>
          <a:off x="2592386" y="2709333"/>
          <a:ext cx="635621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810" y="0"/>
              </a:lnTo>
              <a:lnTo>
                <a:pt x="317810" y="1930400"/>
              </a:lnTo>
              <a:lnTo>
                <a:pt x="635621" y="193040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859388" y="3623724"/>
        <a:ext cx="101617" cy="101617"/>
      </dsp:txXfrm>
    </dsp:sp>
    <dsp:sp modelId="{DFA7978A-AA04-4014-9634-3A8A7FC67AEC}">
      <dsp:nvSpPr>
        <dsp:cNvPr id="0" name=""/>
        <dsp:cNvSpPr/>
      </dsp:nvSpPr>
      <dsp:spPr>
        <a:xfrm>
          <a:off x="2592386" y="2709333"/>
          <a:ext cx="635621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810" y="0"/>
              </a:lnTo>
              <a:lnTo>
                <a:pt x="317810" y="643466"/>
              </a:lnTo>
              <a:lnTo>
                <a:pt x="635621" y="643466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87585" y="3008455"/>
        <a:ext cx="45223" cy="45223"/>
      </dsp:txXfrm>
    </dsp:sp>
    <dsp:sp modelId="{B37D63D1-365A-4AAC-9F44-88573FFE977C}">
      <dsp:nvSpPr>
        <dsp:cNvPr id="0" name=""/>
        <dsp:cNvSpPr/>
      </dsp:nvSpPr>
      <dsp:spPr>
        <a:xfrm>
          <a:off x="2592386" y="2065866"/>
          <a:ext cx="595875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297937" y="643466"/>
              </a:lnTo>
              <a:lnTo>
                <a:pt x="297937" y="0"/>
              </a:lnTo>
              <a:lnTo>
                <a:pt x="595875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68399" y="2365675"/>
        <a:ext cx="43849" cy="43849"/>
      </dsp:txXfrm>
    </dsp:sp>
    <dsp:sp modelId="{B44B1146-FCDA-464A-BDA7-5F5BB09A4C9E}">
      <dsp:nvSpPr>
        <dsp:cNvPr id="0" name=""/>
        <dsp:cNvSpPr/>
      </dsp:nvSpPr>
      <dsp:spPr>
        <a:xfrm>
          <a:off x="2592386" y="778933"/>
          <a:ext cx="635621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17810" y="1930400"/>
              </a:lnTo>
              <a:lnTo>
                <a:pt x="317810" y="0"/>
              </a:lnTo>
              <a:lnTo>
                <a:pt x="635621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859388" y="1693324"/>
        <a:ext cx="101617" cy="101617"/>
      </dsp:txXfrm>
    </dsp:sp>
    <dsp:sp modelId="{D2D2118D-AF87-43B5-BEB9-848EC0BA8981}">
      <dsp:nvSpPr>
        <dsp:cNvPr id="0" name=""/>
        <dsp:cNvSpPr/>
      </dsp:nvSpPr>
      <dsp:spPr>
        <a:xfrm rot="16200000">
          <a:off x="-631720" y="2194560"/>
          <a:ext cx="5418667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Realizace a/nebo využití předmětu na více katastrálních územích</a:t>
          </a:r>
        </a:p>
      </dsp:txBody>
      <dsp:txXfrm>
        <a:off x="-631720" y="2194560"/>
        <a:ext cx="5418667" cy="1029546"/>
      </dsp:txXfrm>
    </dsp:sp>
    <dsp:sp modelId="{792C587E-8BFF-4A63-9D1D-61FA3392562D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5 a více </a:t>
          </a:r>
          <a:r>
            <a:rPr lang="cs-CZ" sz="2600" kern="1200" dirty="0" err="1"/>
            <a:t>kú</a:t>
          </a:r>
          <a:r>
            <a:rPr lang="cs-CZ" sz="2600" kern="1200" dirty="0"/>
            <a:t>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(20 bodů)</a:t>
          </a:r>
        </a:p>
      </dsp:txBody>
      <dsp:txXfrm>
        <a:off x="3228008" y="264160"/>
        <a:ext cx="3376913" cy="1029546"/>
      </dsp:txXfrm>
    </dsp:sp>
    <dsp:sp modelId="{0CD71E43-4C5E-4AB8-AEA9-AF2026A79295}">
      <dsp:nvSpPr>
        <dsp:cNvPr id="0" name=""/>
        <dsp:cNvSpPr/>
      </dsp:nvSpPr>
      <dsp:spPr>
        <a:xfrm>
          <a:off x="3188261" y="1551093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4 </a:t>
          </a:r>
          <a:r>
            <a:rPr lang="cs-CZ" sz="2600" kern="1200" dirty="0" err="1"/>
            <a:t>kú</a:t>
          </a:r>
          <a:r>
            <a:rPr lang="cs-CZ" sz="2600" kern="1200" dirty="0"/>
            <a:t>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(15 bodů)</a:t>
          </a:r>
        </a:p>
      </dsp:txBody>
      <dsp:txXfrm>
        <a:off x="3188261" y="1551093"/>
        <a:ext cx="3376913" cy="1029546"/>
      </dsp:txXfrm>
    </dsp:sp>
    <dsp:sp modelId="{801F5AC8-3AE8-498C-93DB-DDAEA631E107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2-3 </a:t>
          </a:r>
          <a:r>
            <a:rPr lang="cs-CZ" sz="2600" kern="1200" dirty="0" err="1"/>
            <a:t>kú</a:t>
          </a:r>
          <a:r>
            <a:rPr lang="cs-CZ" sz="2600" kern="1200" dirty="0"/>
            <a:t>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(10 bodů)</a:t>
          </a:r>
        </a:p>
      </dsp:txBody>
      <dsp:txXfrm>
        <a:off x="3228008" y="2838026"/>
        <a:ext cx="3376913" cy="1029546"/>
      </dsp:txXfrm>
    </dsp:sp>
    <dsp:sp modelId="{DEAFF143-1460-47F7-8431-A22BF1AE5BC8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1 </a:t>
          </a:r>
          <a:r>
            <a:rPr lang="cs-CZ" sz="2600" kern="1200" dirty="0" err="1"/>
            <a:t>kú</a:t>
          </a:r>
          <a:r>
            <a:rPr lang="cs-CZ" sz="2600" kern="1200" dirty="0"/>
            <a:t>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(0 bodů)</a:t>
          </a:r>
        </a:p>
      </dsp:txBody>
      <dsp:txXfrm>
        <a:off x="3228008" y="4124960"/>
        <a:ext cx="3376913" cy="1029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BCA5D-43CF-484F-826E-1DFB97B6B464}">
      <dsp:nvSpPr>
        <dsp:cNvPr id="0" name=""/>
        <dsp:cNvSpPr/>
      </dsp:nvSpPr>
      <dsp:spPr>
        <a:xfrm>
          <a:off x="4401027" y="1989054"/>
          <a:ext cx="417550" cy="1829267"/>
        </a:xfrm>
        <a:custGeom>
          <a:avLst/>
          <a:gdLst/>
          <a:ahLst/>
          <a:cxnLst/>
          <a:rect l="0" t="0" r="0" b="0"/>
          <a:pathLst>
            <a:path>
              <a:moveTo>
                <a:pt x="417550" y="0"/>
              </a:moveTo>
              <a:lnTo>
                <a:pt x="417550" y="1829267"/>
              </a:lnTo>
              <a:lnTo>
                <a:pt x="0" y="1829267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88755-994A-4AE6-9861-6C3A09F27501}">
      <dsp:nvSpPr>
        <dsp:cNvPr id="0" name=""/>
        <dsp:cNvSpPr/>
      </dsp:nvSpPr>
      <dsp:spPr>
        <a:xfrm>
          <a:off x="2830242" y="720"/>
          <a:ext cx="3976668" cy="1988334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kern="1200" dirty="0"/>
            <a:t>Minimální počet bodů </a:t>
          </a:r>
        </a:p>
      </dsp:txBody>
      <dsp:txXfrm>
        <a:off x="2830242" y="720"/>
        <a:ext cx="3976668" cy="1988334"/>
      </dsp:txXfrm>
    </dsp:sp>
    <dsp:sp modelId="{D69362DB-4629-4636-8695-EAD1889BC2B5}">
      <dsp:nvSpPr>
        <dsp:cNvPr id="0" name=""/>
        <dsp:cNvSpPr/>
      </dsp:nvSpPr>
      <dsp:spPr>
        <a:xfrm>
          <a:off x="424358" y="2824155"/>
          <a:ext cx="3976668" cy="198833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30 </a:t>
          </a:r>
        </a:p>
      </dsp:txBody>
      <dsp:txXfrm>
        <a:off x="424358" y="2824155"/>
        <a:ext cx="3976668" cy="1988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68CF3-273A-4D25-A910-CBD31A231F32}">
      <dsp:nvSpPr>
        <dsp:cNvPr id="0" name=""/>
        <dsp:cNvSpPr/>
      </dsp:nvSpPr>
      <dsp:spPr>
        <a:xfrm>
          <a:off x="0" y="0"/>
          <a:ext cx="6378712" cy="1068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Administrativní kontrola a kontrola přijatelnost</a:t>
          </a:r>
        </a:p>
      </dsp:txBody>
      <dsp:txXfrm>
        <a:off x="31308" y="31308"/>
        <a:ext cx="5134921" cy="1006321"/>
      </dsp:txXfrm>
    </dsp:sp>
    <dsp:sp modelId="{668D3FEB-80A4-46FE-B6EB-62880C3F1C1A}">
      <dsp:nvSpPr>
        <dsp:cNvPr id="0" name=""/>
        <dsp:cNvSpPr/>
      </dsp:nvSpPr>
      <dsp:spPr>
        <a:xfrm>
          <a:off x="534217" y="1263289"/>
          <a:ext cx="6378712" cy="1068937"/>
        </a:xfrm>
        <a:prstGeom prst="roundRect">
          <a:avLst>
            <a:gd name="adj" fmla="val 10000"/>
          </a:avLst>
        </a:prstGeom>
        <a:solidFill>
          <a:schemeClr val="accent2">
            <a:hueOff val="-195261"/>
            <a:satOff val="-1742"/>
            <a:lumOff val="-30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Výběr projektů </a:t>
          </a:r>
        </a:p>
      </dsp:txBody>
      <dsp:txXfrm>
        <a:off x="565525" y="1294597"/>
        <a:ext cx="5087070" cy="1006321"/>
      </dsp:txXfrm>
    </dsp:sp>
    <dsp:sp modelId="{166BAD82-59A3-4BEE-8370-419A2CC20280}">
      <dsp:nvSpPr>
        <dsp:cNvPr id="0" name=""/>
        <dsp:cNvSpPr/>
      </dsp:nvSpPr>
      <dsp:spPr>
        <a:xfrm>
          <a:off x="1060461" y="2526579"/>
          <a:ext cx="6378712" cy="1068937"/>
        </a:xfrm>
        <a:prstGeom prst="roundRect">
          <a:avLst>
            <a:gd name="adj" fmla="val 10000"/>
          </a:avLst>
        </a:prstGeom>
        <a:solidFill>
          <a:schemeClr val="accent2">
            <a:hueOff val="-390521"/>
            <a:satOff val="-3485"/>
            <a:lumOff val="-60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Závěrečné ověření způsobilosti</a:t>
          </a:r>
        </a:p>
      </dsp:txBody>
      <dsp:txXfrm>
        <a:off x="1091769" y="2557887"/>
        <a:ext cx="5095043" cy="1006321"/>
      </dsp:txXfrm>
    </dsp:sp>
    <dsp:sp modelId="{D1162745-EDC5-4F97-B8ED-3289171DE59C}">
      <dsp:nvSpPr>
        <dsp:cNvPr id="0" name=""/>
        <dsp:cNvSpPr/>
      </dsp:nvSpPr>
      <dsp:spPr>
        <a:xfrm>
          <a:off x="1594678" y="3789868"/>
          <a:ext cx="6378712" cy="1068937"/>
        </a:xfrm>
        <a:prstGeom prst="roundRect">
          <a:avLst>
            <a:gd name="adj" fmla="val 10000"/>
          </a:avLst>
        </a:prstGeom>
        <a:solidFill>
          <a:schemeClr val="accent2">
            <a:hueOff val="-585782"/>
            <a:satOff val="-5227"/>
            <a:lumOff val="-90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Vydání Dohody o poskytnutí dotace</a:t>
          </a:r>
        </a:p>
      </dsp:txBody>
      <dsp:txXfrm>
        <a:off x="1625986" y="3821176"/>
        <a:ext cx="5087070" cy="1006321"/>
      </dsp:txXfrm>
    </dsp:sp>
    <dsp:sp modelId="{8465D22B-1886-4B0E-B57C-B727AA090FE0}">
      <dsp:nvSpPr>
        <dsp:cNvPr id="0" name=""/>
        <dsp:cNvSpPr/>
      </dsp:nvSpPr>
      <dsp:spPr>
        <a:xfrm>
          <a:off x="5683903" y="818708"/>
          <a:ext cx="694809" cy="694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/>
        </a:p>
      </dsp:txBody>
      <dsp:txXfrm>
        <a:off x="5840235" y="818708"/>
        <a:ext cx="382145" cy="522844"/>
      </dsp:txXfrm>
    </dsp:sp>
    <dsp:sp modelId="{37BC6FB2-F7BE-4F4C-9209-AEEAFD8C41EA}">
      <dsp:nvSpPr>
        <dsp:cNvPr id="0" name=""/>
        <dsp:cNvSpPr/>
      </dsp:nvSpPr>
      <dsp:spPr>
        <a:xfrm>
          <a:off x="6218120" y="2081998"/>
          <a:ext cx="694809" cy="694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54713"/>
            <a:satOff val="-16303"/>
            <a:lumOff val="-139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54713"/>
              <a:satOff val="-16303"/>
              <a:lumOff val="-1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/>
        </a:p>
      </dsp:txBody>
      <dsp:txXfrm>
        <a:off x="6374452" y="2081998"/>
        <a:ext cx="382145" cy="522844"/>
      </dsp:txXfrm>
    </dsp:sp>
    <dsp:sp modelId="{30852908-4E72-4F07-8C3D-A07575261654}">
      <dsp:nvSpPr>
        <dsp:cNvPr id="0" name=""/>
        <dsp:cNvSpPr/>
      </dsp:nvSpPr>
      <dsp:spPr>
        <a:xfrm>
          <a:off x="6744364" y="3345287"/>
          <a:ext cx="694809" cy="694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09426"/>
            <a:satOff val="-32606"/>
            <a:lumOff val="-278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709426"/>
              <a:satOff val="-32606"/>
              <a:lumOff val="-2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/>
        </a:p>
      </dsp:txBody>
      <dsp:txXfrm>
        <a:off x="6900696" y="3345287"/>
        <a:ext cx="382145" cy="52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A6B0-F1F8-4574-9F70-305B436FCC76}" type="datetimeFigureOut">
              <a:rPr lang="cs-CZ" smtClean="0"/>
              <a:t>09.05.2018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AEAE-7B33-4579-AC68-F91F76DC1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37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41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93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51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167" y="1350434"/>
            <a:ext cx="7766936" cy="1646302"/>
          </a:xfrm>
        </p:spPr>
        <p:txBody>
          <a:bodyPr anchor="t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167" y="3250733"/>
            <a:ext cx="7766936" cy="1096899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noFill/>
          <a:ln w="1524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54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49" y="2173919"/>
            <a:ext cx="9029699" cy="1826581"/>
          </a:xfrm>
        </p:spPr>
        <p:txBody>
          <a:bodyPr anchor="ctr" anchorCtr="0">
            <a:normAutofit/>
          </a:bodyPr>
          <a:lstStyle>
            <a:lvl1pPr algn="ctr">
              <a:defRPr sz="5400" b="1" cap="none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noFill/>
          <a:ln w="1524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" descr="D:\_PRACE\MAS Broumovsko\2017-06-20 office dokumenty\PPT prezentace\foto\MAS-Broumovsko-logo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92" y="527432"/>
            <a:ext cx="2812584" cy="6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2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61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94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47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68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09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89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25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73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345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998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396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781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336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13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69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81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53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55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32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E536-0B54-40A8-94D3-9427B9312DB4}" type="datetimeFigureOut">
              <a:rPr lang="cs-CZ" smtClean="0"/>
              <a:t>09.05.2018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4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app/RDM/Portal/Subject/Search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zif.cz/irj/servlet/prt/portal/prtroot/com.sap.portal.navigation.portallauncher.defaul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if.cz/cs/CmDocument?rid=/apa_anon/cs/dokumenty_ke_stazeni/prv2014/verejne_zakazky/1517999126337/1517999355839.pdf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PRACE\MAS Broumovsko\2017-06-20 office dokumenty\PPT prezentace\foto\mapa-2-pro-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6911"/>
            <a:ext cx="6451600" cy="43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86889" y="2074334"/>
            <a:ext cx="5988911" cy="1173660"/>
          </a:xfrm>
        </p:spPr>
        <p:txBody>
          <a:bodyPr>
            <a:noAutofit/>
          </a:bodyPr>
          <a:lstStyle/>
          <a:p>
            <a:r>
              <a:rPr lang="cs-CZ" sz="7200" baseline="30000" dirty="0"/>
              <a:t>Seminář pro žadatele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599589" y="3488935"/>
            <a:ext cx="7766936" cy="1096899"/>
          </a:xfrm>
        </p:spPr>
        <p:txBody>
          <a:bodyPr>
            <a:normAutofit/>
          </a:bodyPr>
          <a:lstStyle/>
          <a:p>
            <a:r>
              <a:rPr lang="cs-CZ" sz="2800" b="1" baseline="30000" dirty="0"/>
              <a:t>k výzvě MAS Broumovsko+: Program rozvoje venkova II</a:t>
            </a:r>
            <a:br>
              <a:rPr lang="cs-CZ" sz="2800" b="1" baseline="30000" dirty="0"/>
            </a:br>
            <a:r>
              <a:rPr lang="cs-CZ" sz="2800" b="1" baseline="30000" dirty="0"/>
              <a:t>č</a:t>
            </a:r>
            <a:r>
              <a:rPr lang="cs-CZ" sz="2800" baseline="30000" dirty="0"/>
              <a:t>. 15/000/00000/452/000054/V002</a:t>
            </a:r>
            <a:endParaRPr lang="cs-CZ" sz="2800" b="1" baseline="30000" dirty="0">
              <a:solidFill>
                <a:srgbClr val="FF0000"/>
              </a:solidFill>
            </a:endParaRPr>
          </a:p>
          <a:p>
            <a:r>
              <a:rPr lang="cs-CZ" sz="2800" baseline="30000" dirty="0" err="1"/>
              <a:t>Fiche</a:t>
            </a:r>
            <a:r>
              <a:rPr lang="cs-CZ" sz="2800" baseline="30000" dirty="0"/>
              <a:t> 1 Investice do nezemědělské činnosti</a:t>
            </a:r>
          </a:p>
        </p:txBody>
      </p:sp>
      <p:pic>
        <p:nvPicPr>
          <p:cNvPr id="1027" name="Picture 3" descr="D:\_PRACE\MAS Broumovsko\2017-06-20 office dokumenty\PPT prezentace\foto\MAS-Broumovsko-logo-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0" y="457200"/>
            <a:ext cx="3176471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EE780F-57DA-4976-829C-61B51ADDD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557184"/>
            <a:ext cx="5917450" cy="97200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678588" y="5461000"/>
            <a:ext cx="1092921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0B3CF760-7993-4CF2-AB75-018488FF0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22" y="5573515"/>
            <a:ext cx="3566160" cy="9393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2D3A75-42E2-4EE3-979D-25425F34B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2" y="2009122"/>
            <a:ext cx="3303657" cy="24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3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/>
          </a:bodyPr>
          <a:lstStyle/>
          <a:p>
            <a:r>
              <a:rPr lang="cs-CZ" dirty="0"/>
              <a:t>Společné podmínky pro všechny </a:t>
            </a:r>
            <a:r>
              <a:rPr lang="cs-CZ" dirty="0" err="1"/>
              <a:t>Fiche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2E63-D378-4326-BB05-8088216A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83625"/>
          </a:xfrm>
        </p:spPr>
        <p:txBody>
          <a:bodyPr>
            <a:normAutofit/>
          </a:bodyPr>
          <a:lstStyle/>
          <a:p>
            <a:r>
              <a:rPr lang="cs-CZ" dirty="0"/>
              <a:t>Výdaje, ze kterých je stanovena dotace musí vzniknout nejdříve ke dni podání Žádostí o dotaci na MAS a byly uhrazeny nejpozději ke dni předložení Žádosti o platbu.</a:t>
            </a:r>
          </a:p>
          <a:p>
            <a:r>
              <a:rPr lang="cs-CZ" dirty="0"/>
              <a:t>Způsobilé výdaje jsou realizovány/vynaloženy:</a:t>
            </a:r>
          </a:p>
          <a:p>
            <a:pPr lvl="1"/>
            <a:r>
              <a:rPr lang="cs-CZ" dirty="0"/>
              <a:t>Bezhotovostní platbou</a:t>
            </a:r>
          </a:p>
          <a:p>
            <a:pPr lvl="1"/>
            <a:r>
              <a:rPr lang="cs-CZ" dirty="0"/>
              <a:t>Hotovostní platbou – maximálně ve výši 100 000 Kč.</a:t>
            </a:r>
          </a:p>
          <a:p>
            <a:pPr marL="342900" lvl="1" indent="-342900"/>
            <a:r>
              <a:rPr lang="cs-CZ" sz="1800" dirty="0"/>
              <a:t>Dodatečné navýšení dotace není ze strany žadatele možné.</a:t>
            </a:r>
          </a:p>
          <a:p>
            <a:pPr marL="342900" lvl="1" indent="-342900"/>
            <a:endParaRPr lang="cs-CZ" sz="18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56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/>
          </a:bodyPr>
          <a:lstStyle/>
          <a:p>
            <a:r>
              <a:rPr lang="cs-CZ" dirty="0"/>
              <a:t>Společné podmínky pro všechny </a:t>
            </a:r>
            <a:r>
              <a:rPr lang="cs-CZ" dirty="0" err="1"/>
              <a:t>Fiche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2E63-D378-4326-BB05-8088216A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83625"/>
          </a:xfrm>
        </p:spPr>
        <p:txBody>
          <a:bodyPr>
            <a:normAutofit/>
          </a:bodyPr>
          <a:lstStyle/>
          <a:p>
            <a:r>
              <a:rPr lang="cs-CZ" dirty="0"/>
              <a:t>Nezpůsobilé výdaje:</a:t>
            </a:r>
          </a:p>
          <a:p>
            <a:pPr lvl="1"/>
            <a:r>
              <a:rPr lang="cs-CZ" dirty="0"/>
              <a:t>Pořízení použitého movitého majetku.</a:t>
            </a:r>
          </a:p>
          <a:p>
            <a:pPr lvl="1"/>
            <a:r>
              <a:rPr lang="cs-CZ" dirty="0"/>
              <a:t>Nákup platebních nároků, zemědělských produkčních práv, nákup zvířat, jednoletých rostlin a jejich vysazování.</a:t>
            </a:r>
          </a:p>
          <a:p>
            <a:pPr lvl="1"/>
            <a:r>
              <a:rPr lang="cs-CZ" dirty="0"/>
              <a:t>Daň z přidané hodnoty u plátců DPH za předpokladu, že si mohou DPH nárokovat u finančního úřadu.</a:t>
            </a:r>
          </a:p>
          <a:p>
            <a:pPr lvl="1"/>
            <a:r>
              <a:rPr lang="cs-CZ" dirty="0"/>
              <a:t>Prosté nahrazení investice.</a:t>
            </a:r>
          </a:p>
          <a:p>
            <a:pPr lvl="1"/>
            <a:r>
              <a:rPr lang="pl-PL" dirty="0"/>
              <a:t>Kotle na biomasu a bioplynové stanice.</a:t>
            </a:r>
          </a:p>
          <a:p>
            <a:pPr lvl="1"/>
            <a:r>
              <a:rPr lang="cs-CZ" dirty="0"/>
              <a:t>Závlahové systémy a studny včetně průzkumných vrtů.</a:t>
            </a:r>
          </a:p>
          <a:p>
            <a:pPr lvl="1"/>
            <a:r>
              <a:rPr lang="cs-CZ" dirty="0"/>
              <a:t>Výdaje do včelařství a zpracování medu.</a:t>
            </a:r>
          </a:p>
          <a:p>
            <a:pPr lvl="1"/>
            <a:r>
              <a:rPr lang="cs-CZ" dirty="0"/>
              <a:t>N</a:t>
            </a:r>
            <a:r>
              <a:rPr lang="pt-BR" dirty="0"/>
              <a:t>ákup vozidel kategorie L a M a N </a:t>
            </a:r>
            <a:r>
              <a:rPr lang="cs-CZ" dirty="0"/>
              <a:t>(není-li ve specifických podmínkách Pravidel uvedeno jinak).</a:t>
            </a:r>
            <a:endParaRPr lang="pt-BR" dirty="0"/>
          </a:p>
          <a:p>
            <a:pPr lvl="1"/>
            <a:r>
              <a:rPr lang="cs-CZ" dirty="0"/>
              <a:t>Pořízení technologií, které slouží k výrobě elektrické energie.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23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/>
          </a:bodyPr>
          <a:lstStyle/>
          <a:p>
            <a:r>
              <a:rPr lang="cs-CZ" dirty="0"/>
              <a:t>Společné podmínky pro všechny </a:t>
            </a:r>
            <a:r>
              <a:rPr lang="cs-CZ" dirty="0" err="1"/>
              <a:t>Fiche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2E63-D378-4326-BB05-8088216A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83625"/>
          </a:xfrm>
        </p:spPr>
        <p:txBody>
          <a:bodyPr>
            <a:normAutofit/>
          </a:bodyPr>
          <a:lstStyle/>
          <a:p>
            <a:r>
              <a:rPr lang="cs-CZ" b="1" dirty="0"/>
              <a:t>Nepoužitý stroj:</a:t>
            </a:r>
          </a:p>
          <a:p>
            <a:pPr lvl="1"/>
            <a:r>
              <a:rPr lang="cs-CZ" dirty="0"/>
              <a:t>Žadatel/příjemce dotace figuruje v technickém průkazu stroje na prvním místě, případně na místě druhém, pokud je na prvním místě uveden prodejce nového stroje.</a:t>
            </a:r>
          </a:p>
          <a:p>
            <a:pPr lvl="1"/>
            <a:r>
              <a:rPr lang="cs-CZ" dirty="0"/>
              <a:t>Stroj byl vyroben v období tří let před rokem podání Žádosti o dotaci na MAS.</a:t>
            </a:r>
          </a:p>
          <a:p>
            <a:pPr lvl="1"/>
            <a:r>
              <a:rPr lang="cs-CZ" dirty="0"/>
              <a:t>V případě strojů, které nepodléhají schválení provozu na pozemních komunikacích, a majitel není zapsán v technickém průkazu, rozhoduje rok výroby: nepoužitý stroj = vyroben v období tří let před rokem podání Žádosti o dotaci na MAS a nebyl používán.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04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51001" y="2402519"/>
            <a:ext cx="9029699" cy="2537781"/>
          </a:xfrm>
        </p:spPr>
        <p:txBody>
          <a:bodyPr>
            <a:noAutofit/>
          </a:bodyPr>
          <a:lstStyle/>
          <a:p>
            <a:r>
              <a:rPr lang="cs-CZ" sz="8000" baseline="30000" dirty="0" err="1"/>
              <a:t>Fiche</a:t>
            </a:r>
            <a:r>
              <a:rPr lang="cs-CZ" sz="8000" baseline="30000" dirty="0"/>
              <a:t> 1 Investice do nezemědělské činnosti</a:t>
            </a:r>
          </a:p>
        </p:txBody>
      </p:sp>
    </p:spTree>
    <p:extLst>
      <p:ext uri="{BB962C8B-B14F-4D97-AF65-F5344CB8AC3E}">
        <p14:creationId xmlns:p14="http://schemas.microsoft.com/office/powerpoint/2010/main" val="160551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036509" cy="73342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Fiche</a:t>
            </a:r>
            <a:r>
              <a:rPr lang="cs-CZ" dirty="0"/>
              <a:t> 1 Investice do nezemědělských činností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2E63-D378-4326-BB05-8088216A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9978"/>
            <a:ext cx="8596668" cy="4368798"/>
          </a:xfrm>
        </p:spPr>
        <p:txBody>
          <a:bodyPr>
            <a:normAutofit/>
          </a:bodyPr>
          <a:lstStyle/>
          <a:p>
            <a:r>
              <a:rPr lang="cs-CZ" dirty="0"/>
              <a:t>Podpora je poskytována ve dvou režimech:</a:t>
            </a:r>
          </a:p>
          <a:p>
            <a:pPr lvl="1"/>
            <a:r>
              <a:rPr lang="cs-CZ" dirty="0"/>
              <a:t>Režim blokové výjimky – projekty musí být v souladu s čl. 14 Nařízení Komise č. 651/2014.</a:t>
            </a:r>
          </a:p>
          <a:p>
            <a:pPr lvl="1"/>
            <a:r>
              <a:rPr lang="cs-CZ" b="1" dirty="0"/>
              <a:t>Režim de minimis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de minimis</a:t>
            </a:r>
          </a:p>
          <a:p>
            <a:pPr marL="342900" lvl="1" indent="-342900"/>
            <a:r>
              <a:rPr lang="cs-CZ" sz="1800" dirty="0"/>
              <a:t>Míra podpory:</a:t>
            </a:r>
          </a:p>
          <a:p>
            <a:pPr marL="742950" lvl="2" indent="-342900"/>
            <a:r>
              <a:rPr lang="cs-CZ" sz="1600" b="1" dirty="0"/>
              <a:t>25 % </a:t>
            </a:r>
            <a:r>
              <a:rPr lang="cs-CZ" sz="1600" dirty="0"/>
              <a:t>velké podniky</a:t>
            </a:r>
          </a:p>
          <a:p>
            <a:pPr marL="742950" lvl="2" indent="-342900"/>
            <a:r>
              <a:rPr lang="cs-CZ" sz="1600" b="1" dirty="0"/>
              <a:t>35 % </a:t>
            </a:r>
            <a:r>
              <a:rPr lang="cs-CZ" sz="1600" dirty="0"/>
              <a:t>střední podniky</a:t>
            </a:r>
          </a:p>
          <a:p>
            <a:pPr marL="742950" lvl="2" indent="-342900"/>
            <a:r>
              <a:rPr lang="cs-CZ" sz="1600" b="1" dirty="0"/>
              <a:t>45 % </a:t>
            </a:r>
            <a:r>
              <a:rPr lang="cs-CZ" sz="1600" dirty="0"/>
              <a:t>malé podniky</a:t>
            </a:r>
          </a:p>
          <a:p>
            <a:pPr marL="1200150" lvl="3" indent="-342900"/>
            <a:r>
              <a:rPr lang="cs-CZ" sz="1600" dirty="0"/>
              <a:t>Velikost podniku se určuje dle přílohy 4 Pravidel</a:t>
            </a:r>
          </a:p>
        </p:txBody>
      </p:sp>
    </p:spTree>
    <p:extLst>
      <p:ext uri="{BB962C8B-B14F-4D97-AF65-F5344CB8AC3E}">
        <p14:creationId xmlns:p14="http://schemas.microsoft.com/office/powerpoint/2010/main" val="75364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05409"/>
            <a:ext cx="8596668" cy="1320800"/>
          </a:xfrm>
        </p:spPr>
        <p:txBody>
          <a:bodyPr>
            <a:normAutofit/>
          </a:bodyPr>
          <a:lstStyle/>
          <a:p>
            <a:r>
              <a:rPr lang="cs-CZ" dirty="0" err="1"/>
              <a:t>Fiche</a:t>
            </a:r>
            <a:r>
              <a:rPr lang="cs-CZ" dirty="0"/>
              <a:t> 1 Investice do nezemědělských činností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2E63-D378-4326-BB05-8088216AB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526209"/>
            <a:ext cx="8228127" cy="5126382"/>
          </a:xfrm>
        </p:spPr>
        <p:txBody>
          <a:bodyPr>
            <a:normAutofit fontScale="55000" lnSpcReduction="20000"/>
          </a:bodyPr>
          <a:lstStyle/>
          <a:p>
            <a:r>
              <a:rPr lang="cs-CZ" sz="3300" dirty="0"/>
              <a:t>Kódy způsobilých výdajů:</a:t>
            </a:r>
          </a:p>
          <a:p>
            <a:pPr lvl="1"/>
            <a:r>
              <a:rPr lang="cs-CZ" sz="2900" dirty="0"/>
              <a:t>017 Činnosti v sekci C dle CZ NACE</a:t>
            </a:r>
          </a:p>
          <a:p>
            <a:pPr lvl="1"/>
            <a:r>
              <a:rPr lang="cs-CZ" sz="2900" dirty="0"/>
              <a:t>018 Činnosti v sekci F dle CZ NACE</a:t>
            </a:r>
          </a:p>
          <a:p>
            <a:pPr lvl="1"/>
            <a:r>
              <a:rPr lang="cs-CZ" sz="2900" dirty="0"/>
              <a:t>019 Činnosti v sekci G dle CZ NACE</a:t>
            </a:r>
          </a:p>
          <a:p>
            <a:pPr lvl="1"/>
            <a:r>
              <a:rPr lang="cs-CZ" sz="2900" dirty="0"/>
              <a:t>020 Činnosti v sekci I dle CZ NACE</a:t>
            </a:r>
          </a:p>
          <a:p>
            <a:pPr lvl="1"/>
            <a:r>
              <a:rPr lang="cs-CZ" sz="2900" dirty="0"/>
              <a:t>021 Činnosti v sekci J dle CZ 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3300" dirty="0"/>
              <a:t>Způsobilé výdaje:</a:t>
            </a:r>
          </a:p>
          <a:p>
            <a:pPr lvl="1"/>
            <a:r>
              <a:rPr lang="cs-CZ" sz="2900" dirty="0"/>
              <a:t>Stavební obnova či nová výstavba provozovny, kanceláře, malokapacitního ubytování.</a:t>
            </a:r>
          </a:p>
          <a:p>
            <a:pPr lvl="1"/>
            <a:r>
              <a:rPr lang="cs-CZ" sz="2900" dirty="0"/>
              <a:t>Pořízení strojů, technologií a dalšího vybavení sloužícího pro nezemědělskou činnost (nákup zařízení, užitkových vozů kategorie N1, vybavení).</a:t>
            </a:r>
          </a:p>
          <a:p>
            <a:pPr lvl="1"/>
            <a:r>
              <a:rPr lang="cs-CZ" sz="2900" dirty="0"/>
              <a:t>Doplňující výdaje jako součást projektu (úprava povrchů, oplocení, nákup a výsadba doprovodné zeleně) – tvoří max. 30 % projektu.</a:t>
            </a:r>
          </a:p>
          <a:p>
            <a:pPr lvl="1"/>
            <a:r>
              <a:rPr lang="cs-CZ" sz="2900" dirty="0"/>
              <a:t>Nákup nemovitosti.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A0294A-B6F6-4D98-956C-92565336E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667" y="1840948"/>
            <a:ext cx="5550142" cy="2012121"/>
          </a:xfrm>
        </p:spPr>
        <p:txBody>
          <a:bodyPr>
            <a:normAutofit fontScale="55000" lnSpcReduction="20000"/>
          </a:bodyPr>
          <a:lstStyle/>
          <a:p>
            <a:r>
              <a:rPr lang="cs-CZ" sz="2900" dirty="0"/>
              <a:t>022 Činnosti v sekci M dle CZ NACE</a:t>
            </a:r>
          </a:p>
          <a:p>
            <a:r>
              <a:rPr lang="cs-CZ" sz="2900" dirty="0"/>
              <a:t>023 Činnosti v sekci N dle CZ NACE</a:t>
            </a:r>
          </a:p>
          <a:p>
            <a:r>
              <a:rPr lang="cs-CZ" sz="2900" dirty="0"/>
              <a:t>024 Činnosti v sekci P dle CZ NACE</a:t>
            </a:r>
          </a:p>
          <a:p>
            <a:r>
              <a:rPr lang="cs-CZ" sz="2900" dirty="0"/>
              <a:t>025 Činnosti v sekci R dle CZ NACE</a:t>
            </a:r>
          </a:p>
          <a:p>
            <a:r>
              <a:rPr lang="cs-CZ" sz="2900" dirty="0"/>
              <a:t>026 Činnosti v sekci S dle CZ NACE</a:t>
            </a:r>
          </a:p>
          <a:p>
            <a:r>
              <a:rPr lang="cs-CZ" sz="2900" dirty="0"/>
              <a:t>041 Nákup nemovitosti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65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341309" cy="73342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Fiche</a:t>
            </a:r>
            <a:r>
              <a:rPr lang="cs-CZ" dirty="0"/>
              <a:t> 1 Investice do nezemědělských činností 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1763"/>
            <a:ext cx="8596668" cy="4484687"/>
          </a:xfrm>
        </p:spPr>
        <p:txBody>
          <a:bodyPr>
            <a:normAutofit/>
          </a:bodyPr>
          <a:lstStyle/>
          <a:p>
            <a:r>
              <a:rPr lang="cs-CZ" dirty="0"/>
              <a:t>Projekt může být zaměřen pouze na </a:t>
            </a:r>
            <a:r>
              <a:rPr lang="cs-CZ" b="1" dirty="0"/>
              <a:t>vybrané činnosti dle CZ – NACE</a:t>
            </a:r>
            <a:r>
              <a:rPr lang="cs-CZ" dirty="0"/>
              <a:t> (odkaz na web).</a:t>
            </a:r>
          </a:p>
          <a:p>
            <a:r>
              <a:rPr lang="cs-CZ" dirty="0"/>
              <a:t>Činnosti </a:t>
            </a:r>
            <a:r>
              <a:rPr lang="cs-CZ" b="1" dirty="0"/>
              <a:t>R 93 </a:t>
            </a:r>
            <a:r>
              <a:rPr lang="cs-CZ" dirty="0"/>
              <a:t>Sportovní, zábavní a rekreační činnosti a </a:t>
            </a:r>
            <a:r>
              <a:rPr lang="cs-CZ" b="1" dirty="0"/>
              <a:t>I 56 </a:t>
            </a:r>
            <a:r>
              <a:rPr lang="cs-CZ" dirty="0"/>
              <a:t>Stravování a pohostinství mohou být realizovány </a:t>
            </a:r>
            <a:r>
              <a:rPr lang="cs-CZ" b="1" dirty="0"/>
              <a:t>pouze ve vazbě na venkovskou turistiku nebo ubytovací kapacitu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Vazba na venkovskou turistiku – v okruhu 10 km od místa realizace se nachází objekt venkovské turistiky s návštěvností min. 2000 osob/rok (na území obce do 25 tis. obyvatel).</a:t>
            </a:r>
          </a:p>
          <a:p>
            <a:pPr lvl="1"/>
            <a:r>
              <a:rPr lang="cs-CZ" dirty="0"/>
              <a:t>Ubytovací kapacita musí být ve vlastnictví žadatele, případně ubytovací kapacita je součástí projektu, případně má žadatel uzavřenou smlouvu o spolupráci s provozovatelem ubytovací kapacity, a to v docházkové vzdálenosti (např. o zajištění stravování pro hosty).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E51D91-0D88-48B9-A741-C7DA34228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88">
            <a:off x="7732643" y="2994991"/>
            <a:ext cx="4571998" cy="38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6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301553" cy="73342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Fiche</a:t>
            </a:r>
            <a:r>
              <a:rPr lang="cs-CZ" dirty="0"/>
              <a:t> 1 Investice do nezemědělských činností 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849"/>
            <a:ext cx="8596668" cy="4977569"/>
          </a:xfrm>
        </p:spPr>
        <p:txBody>
          <a:bodyPr>
            <a:normAutofit/>
          </a:bodyPr>
          <a:lstStyle/>
          <a:p>
            <a:r>
              <a:rPr lang="cs-CZ" b="1" dirty="0"/>
              <a:t>Uvádění produktů na trh </a:t>
            </a:r>
            <a:r>
              <a:rPr lang="cs-CZ" dirty="0"/>
              <a:t>– ty, které nejsou v příloze I Smlouvy o fungování EU, případně v kombinaci s produkty v uvedené příloze (převažovat musí produkty zde neuvedené).</a:t>
            </a:r>
          </a:p>
          <a:p>
            <a:r>
              <a:rPr lang="cs-CZ" b="1" dirty="0"/>
              <a:t>Zpracování produktů</a:t>
            </a:r>
            <a:r>
              <a:rPr lang="cs-CZ" dirty="0"/>
              <a:t> – výstupem jsou produkty neuvedené v příloze I Smlouvy o fungování EU.</a:t>
            </a:r>
          </a:p>
          <a:p>
            <a:r>
              <a:rPr lang="cs-CZ" dirty="0"/>
              <a:t>Výstavba či modernizace zařízení na výrobu tvarovaných biopaliv – většina vyrobeného paliva (více než 50 %) musí sloužit k prodeji či být využita pro nezemědělskou činnost.</a:t>
            </a:r>
          </a:p>
          <a:p>
            <a:r>
              <a:rPr lang="cs-CZ" dirty="0"/>
              <a:t>Dotaci nelze poskytnout na nákup zemědělských a lesnických strojů.</a:t>
            </a:r>
          </a:p>
          <a:p>
            <a:r>
              <a:rPr lang="cs-CZ" dirty="0"/>
              <a:t>Žadatel musí </a:t>
            </a:r>
            <a:r>
              <a:rPr lang="cs-CZ" b="1" dirty="0"/>
              <a:t>dodržet kategorii podniku </a:t>
            </a:r>
            <a:r>
              <a:rPr lang="cs-CZ" dirty="0"/>
              <a:t>(malý a střední), uvedenou v Žádosti o dotaci, ke dni podpisu Dohody (případně lze kategorii zmenšit).</a:t>
            </a:r>
          </a:p>
          <a:p>
            <a:r>
              <a:rPr lang="cs-CZ" dirty="0"/>
              <a:t>Ubytovací zařízení musí být v souladu s vyhláškou č. 501/2006 Sb., o obecných požadavcích na využívání území a dále o zařízení s kapacitou nejméně 6 pevných lůžek (maximálně však 40).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9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420823" cy="73342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Fiche</a:t>
            </a:r>
            <a:r>
              <a:rPr lang="cs-CZ" dirty="0"/>
              <a:t> 1 Investice do nezemědělských činností 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849"/>
            <a:ext cx="8596668" cy="4977569"/>
          </a:xfrm>
        </p:spPr>
        <p:txBody>
          <a:bodyPr>
            <a:normAutofit/>
          </a:bodyPr>
          <a:lstStyle/>
          <a:p>
            <a:r>
              <a:rPr lang="cs-CZ" dirty="0"/>
              <a:t>Pokud bude projekt (v souvislosti s ubytovacím zařízením) realizován na území obce, kde se vybírají místní poplatky z cestovního ruchu, </a:t>
            </a:r>
            <a:r>
              <a:rPr lang="cs-CZ" b="1" dirty="0"/>
              <a:t>přihlásí</a:t>
            </a:r>
            <a:r>
              <a:rPr lang="cs-CZ" dirty="0"/>
              <a:t> se žadatel </a:t>
            </a:r>
            <a:r>
              <a:rPr lang="cs-CZ" b="1" dirty="0"/>
              <a:t>k poplatkové povinnosti</a:t>
            </a:r>
            <a:r>
              <a:rPr lang="cs-CZ" dirty="0"/>
              <a:t> nejpozději k datu předložení Žádosti o platbu.</a:t>
            </a:r>
          </a:p>
          <a:p>
            <a:r>
              <a:rPr lang="cs-CZ" dirty="0"/>
              <a:t>Právní vztahy k nemovitostem, kde budou realizovány </a:t>
            </a:r>
            <a:r>
              <a:rPr lang="cs-CZ" b="1" dirty="0"/>
              <a:t>stavební výdaje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Vlastnictví, spoluvlastnictví s min. 50 % podílem, věcné břemeno</a:t>
            </a:r>
          </a:p>
          <a:p>
            <a:pPr marL="342900" lvl="1" indent="-342900"/>
            <a:r>
              <a:rPr lang="cs-CZ" sz="1800" dirty="0"/>
              <a:t>Právní vztahy k nemovitostem, do kterých budou umístěny podpořené </a:t>
            </a:r>
            <a:r>
              <a:rPr lang="cs-CZ" sz="1800" b="1" dirty="0"/>
              <a:t>stroje, technologie nebo vybavení</a:t>
            </a:r>
            <a:r>
              <a:rPr lang="cs-CZ" sz="1800" dirty="0"/>
              <a:t>:</a:t>
            </a:r>
          </a:p>
          <a:p>
            <a:pPr marL="742950" lvl="2" indent="-342900"/>
            <a:r>
              <a:rPr lang="cs-CZ" sz="1600" dirty="0"/>
              <a:t>Vlastnictví, spoluvlastnictví s min. 50 % podílem, nájem, výpůjčka, věcné břemeno</a:t>
            </a:r>
          </a:p>
          <a:p>
            <a:pPr marL="742950" lvl="2" indent="-342900"/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92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420823" cy="73342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Fiche</a:t>
            </a:r>
            <a:r>
              <a:rPr lang="cs-CZ" dirty="0"/>
              <a:t> 1 Investice do nezemědělských činností 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848"/>
            <a:ext cx="8596668" cy="5481151"/>
          </a:xfrm>
        </p:spPr>
        <p:txBody>
          <a:bodyPr>
            <a:normAutofit/>
          </a:bodyPr>
          <a:lstStyle/>
          <a:p>
            <a:r>
              <a:rPr lang="cs-CZ" dirty="0"/>
              <a:t>Režim de minimis:</a:t>
            </a:r>
          </a:p>
          <a:p>
            <a:pPr lvl="1"/>
            <a:r>
              <a:rPr lang="cs-CZ" dirty="0"/>
              <a:t>Celková výše podpory de minimis, kterou členský stát poskytne jednomu podniku, nesmí za libovolná tři po sobě jdoucí jednoletá účetní období překročit 200 000 EUR.</a:t>
            </a:r>
          </a:p>
          <a:p>
            <a:pPr lvl="2"/>
            <a:r>
              <a:rPr lang="cs-CZ" sz="1600" dirty="0"/>
              <a:t>K ověření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.</a:t>
            </a:r>
          </a:p>
          <a:p>
            <a:pPr lvl="2"/>
            <a:r>
              <a:rPr lang="cs-CZ" sz="1600" b="1" dirty="0"/>
              <a:t>Pozor na propojenost podniků!!</a:t>
            </a:r>
          </a:p>
          <a:p>
            <a:pPr marL="342900" lvl="2" indent="-342900"/>
            <a:r>
              <a:rPr lang="cs-CZ" sz="1800" dirty="0"/>
              <a:t>Režim blokové výjimky:</a:t>
            </a:r>
          </a:p>
          <a:p>
            <a:pPr lvl="1"/>
            <a:r>
              <a:rPr lang="cs-CZ" dirty="0"/>
              <a:t>Projekty musí být v souladu s čl. 14 Nařízení Komise č. 651/2014.</a:t>
            </a:r>
          </a:p>
          <a:p>
            <a:pPr lvl="1"/>
            <a:r>
              <a:rPr lang="cs-CZ" dirty="0"/>
              <a:t>Dotaci lze poskytnout pouze na počáteční investici.</a:t>
            </a:r>
          </a:p>
          <a:p>
            <a:pPr lvl="2"/>
            <a:r>
              <a:rPr lang="cs-CZ" sz="1600" dirty="0"/>
              <a:t>Investice  do hmotného a nehmotného majetku za účelem:</a:t>
            </a:r>
          </a:p>
          <a:p>
            <a:pPr lvl="3"/>
            <a:r>
              <a:rPr lang="cs-CZ" sz="1400" dirty="0"/>
              <a:t>založení nové provozovny, </a:t>
            </a:r>
          </a:p>
          <a:p>
            <a:pPr lvl="3"/>
            <a:r>
              <a:rPr lang="cs-CZ" sz="1400" dirty="0"/>
              <a:t>rozšíření kapacity stávající provozovny, </a:t>
            </a:r>
          </a:p>
          <a:p>
            <a:pPr lvl="3"/>
            <a:r>
              <a:rPr lang="cs-CZ" sz="1400" dirty="0"/>
              <a:t>rozšíření výrobního sortimentu provozovny o výrobky, které nebyly dříve v této provozovně vyráběny, </a:t>
            </a:r>
          </a:p>
          <a:p>
            <a:pPr lvl="3"/>
            <a:r>
              <a:rPr lang="cs-CZ" sz="1400" dirty="0"/>
              <a:t>nebo za účelem zásadní změny celkového výrobního postupu stávající provozovny.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48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A3841-E86A-4D00-BB80-0299C61F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4887"/>
          </a:xfrm>
        </p:spPr>
        <p:txBody>
          <a:bodyPr/>
          <a:lstStyle/>
          <a:p>
            <a:r>
              <a:rPr lang="cs-CZ" dirty="0"/>
              <a:t>Obsah prezentace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B3FB250-AC6B-4609-BDE2-85265C630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630839"/>
              </p:ext>
            </p:extLst>
          </p:nvPr>
        </p:nvGraphicFramePr>
        <p:xfrm>
          <a:off x="777875" y="1589088"/>
          <a:ext cx="9766300" cy="478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59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4800"/>
            <a:ext cx="9420823" cy="73342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Fiche</a:t>
            </a:r>
            <a:r>
              <a:rPr lang="cs-CZ" dirty="0"/>
              <a:t> 1 Investice do nezemědělských činností – maximální hodnoty některých výdajů 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75631"/>
            <a:ext cx="8596668" cy="4977569"/>
          </a:xfrm>
        </p:spPr>
        <p:txBody>
          <a:bodyPr>
            <a:normAutofit/>
          </a:bodyPr>
          <a:lstStyle/>
          <a:p>
            <a:r>
              <a:rPr lang="cs-CZ" b="1" dirty="0"/>
              <a:t>Nákup nemovitosti</a:t>
            </a:r>
          </a:p>
          <a:p>
            <a:pPr lvl="1"/>
            <a:r>
              <a:rPr lang="cs-CZ" dirty="0"/>
              <a:t>Maximálně 10 % celkové výše výdajů, ze kterých je stanovena dotace.</a:t>
            </a:r>
          </a:p>
          <a:p>
            <a:r>
              <a:rPr lang="cs-CZ" b="1" dirty="0"/>
              <a:t>Marketing</a:t>
            </a:r>
          </a:p>
          <a:p>
            <a:pPr lvl="1"/>
            <a:r>
              <a:rPr lang="cs-CZ" dirty="0"/>
              <a:t>Maximálně 100 000 Kč.</a:t>
            </a:r>
          </a:p>
          <a:p>
            <a:r>
              <a:rPr lang="cs-CZ" b="1" dirty="0"/>
              <a:t>Motorová vozidla</a:t>
            </a:r>
          </a:p>
          <a:p>
            <a:pPr lvl="1"/>
            <a:r>
              <a:rPr lang="cs-CZ" dirty="0"/>
              <a:t>Dopravní prostředek, kdy nejvyšší technicky přípustná hmotnost nepřevyšuje 3,5 t – 500 000 Kč.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FD6C70-701E-4B51-A0B2-6D1A6F10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740">
            <a:off x="9081051" y="970264"/>
            <a:ext cx="2647122" cy="26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81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51001" y="2402519"/>
            <a:ext cx="9029699" cy="2537781"/>
          </a:xfrm>
        </p:spPr>
        <p:txBody>
          <a:bodyPr>
            <a:noAutofit/>
          </a:bodyPr>
          <a:lstStyle/>
          <a:p>
            <a:r>
              <a:rPr lang="cs-CZ" sz="8000" baseline="30000" dirty="0"/>
              <a:t>Preferenční kritéria</a:t>
            </a:r>
          </a:p>
        </p:txBody>
      </p:sp>
    </p:spTree>
    <p:extLst>
      <p:ext uri="{BB962C8B-B14F-4D97-AF65-F5344CB8AC3E}">
        <p14:creationId xmlns:p14="http://schemas.microsoft.com/office/powerpoint/2010/main" val="101587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420823" cy="733425"/>
          </a:xfrm>
        </p:spPr>
        <p:txBody>
          <a:bodyPr>
            <a:normAutofit/>
          </a:bodyPr>
          <a:lstStyle/>
          <a:p>
            <a:r>
              <a:rPr lang="cs-CZ" dirty="0"/>
              <a:t>Preferenční kritéria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849"/>
            <a:ext cx="8596668" cy="4977569"/>
          </a:xfrm>
        </p:spPr>
        <p:txBody>
          <a:bodyPr>
            <a:normAutofit/>
          </a:bodyPr>
          <a:lstStyle/>
          <a:p>
            <a:endParaRPr lang="cs-CZ" sz="1400" dirty="0"/>
          </a:p>
          <a:p>
            <a:pPr marL="457200" lvl="1" indent="0">
              <a:buNone/>
            </a:pPr>
            <a:endParaRPr lang="cs-CZ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92747C-A7E7-4271-B58E-6445F69A0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149629"/>
              </p:ext>
            </p:extLst>
          </p:nvPr>
        </p:nvGraphicFramePr>
        <p:xfrm>
          <a:off x="1323744" y="16021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6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420823" cy="733425"/>
          </a:xfrm>
        </p:spPr>
        <p:txBody>
          <a:bodyPr>
            <a:normAutofit/>
          </a:bodyPr>
          <a:lstStyle/>
          <a:p>
            <a:r>
              <a:rPr lang="cs-CZ" dirty="0"/>
              <a:t>Preferenční kritéria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849"/>
            <a:ext cx="8596668" cy="4977569"/>
          </a:xfrm>
        </p:spPr>
        <p:txBody>
          <a:bodyPr>
            <a:normAutofit/>
          </a:bodyPr>
          <a:lstStyle/>
          <a:p>
            <a:endParaRPr lang="cs-CZ" sz="1400" dirty="0"/>
          </a:p>
          <a:p>
            <a:pPr lvl="1"/>
            <a:endParaRPr lang="cs-CZ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A1D3123-11CC-4A7A-B7C1-85EC7650C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878768"/>
              </p:ext>
            </p:extLst>
          </p:nvPr>
        </p:nvGraphicFramePr>
        <p:xfrm>
          <a:off x="1323744" y="13681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41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420823" cy="733425"/>
          </a:xfrm>
        </p:spPr>
        <p:txBody>
          <a:bodyPr>
            <a:normAutofit/>
          </a:bodyPr>
          <a:lstStyle/>
          <a:p>
            <a:r>
              <a:rPr lang="cs-CZ" dirty="0"/>
              <a:t>Preferenční kritéria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849"/>
            <a:ext cx="8596668" cy="4977569"/>
          </a:xfrm>
        </p:spPr>
        <p:txBody>
          <a:bodyPr>
            <a:normAutofit/>
          </a:bodyPr>
          <a:lstStyle/>
          <a:p>
            <a:endParaRPr lang="cs-CZ" sz="1400" dirty="0"/>
          </a:p>
          <a:p>
            <a:pPr lvl="1"/>
            <a:endParaRPr lang="cs-CZ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8DA934-0F4A-4692-8E52-3191347CA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011047"/>
              </p:ext>
            </p:extLst>
          </p:nvPr>
        </p:nvGraphicFramePr>
        <p:xfrm>
          <a:off x="1323744" y="11562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83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420823" cy="733425"/>
          </a:xfrm>
        </p:spPr>
        <p:txBody>
          <a:bodyPr>
            <a:normAutofit/>
          </a:bodyPr>
          <a:lstStyle/>
          <a:p>
            <a:r>
              <a:rPr lang="cs-CZ" dirty="0"/>
              <a:t>Preferenční kritéria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849"/>
            <a:ext cx="8596668" cy="4977569"/>
          </a:xfrm>
        </p:spPr>
        <p:txBody>
          <a:bodyPr>
            <a:normAutofit/>
          </a:bodyPr>
          <a:lstStyle/>
          <a:p>
            <a:endParaRPr lang="cs-CZ" sz="1400" dirty="0"/>
          </a:p>
          <a:p>
            <a:pPr lvl="1"/>
            <a:endParaRPr lang="cs-CZ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F55FBB-9BA3-405D-8173-538E7F418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274990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783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420823" cy="733425"/>
          </a:xfrm>
        </p:spPr>
        <p:txBody>
          <a:bodyPr>
            <a:normAutofit/>
          </a:bodyPr>
          <a:lstStyle/>
          <a:p>
            <a:r>
              <a:rPr lang="cs-CZ" dirty="0"/>
              <a:t>Preferenční kritéria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10" y="807783"/>
            <a:ext cx="8596668" cy="4977569"/>
          </a:xfrm>
        </p:spPr>
        <p:txBody>
          <a:bodyPr>
            <a:normAutofit/>
          </a:bodyPr>
          <a:lstStyle/>
          <a:p>
            <a:endParaRPr lang="cs-CZ" sz="1400" dirty="0"/>
          </a:p>
          <a:p>
            <a:pPr lvl="1"/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295096-3607-490A-943C-4C80441B6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074041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300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9420823" cy="733425"/>
          </a:xfrm>
        </p:spPr>
        <p:txBody>
          <a:bodyPr>
            <a:normAutofit/>
          </a:bodyPr>
          <a:lstStyle/>
          <a:p>
            <a:r>
              <a:rPr lang="cs-CZ" dirty="0"/>
              <a:t>Preferenční kritéria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10" y="807783"/>
            <a:ext cx="8596668" cy="4977569"/>
          </a:xfrm>
        </p:spPr>
        <p:txBody>
          <a:bodyPr>
            <a:normAutofit/>
          </a:bodyPr>
          <a:lstStyle/>
          <a:p>
            <a:endParaRPr lang="cs-CZ" sz="1400" dirty="0"/>
          </a:p>
          <a:p>
            <a:pPr lvl="1"/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324D70-37FE-45FD-8C82-CEAA78CC2A8A}"/>
              </a:ext>
            </a:extLst>
          </p:cNvPr>
          <p:cNvGraphicFramePr/>
          <p:nvPr/>
        </p:nvGraphicFramePr>
        <p:xfrm>
          <a:off x="2505922" y="1276343"/>
          <a:ext cx="7231270" cy="4813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620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51001" y="2402519"/>
            <a:ext cx="9029699" cy="2537781"/>
          </a:xfrm>
        </p:spPr>
        <p:txBody>
          <a:bodyPr>
            <a:noAutofit/>
          </a:bodyPr>
          <a:lstStyle/>
          <a:p>
            <a:r>
              <a:rPr lang="cs-CZ" sz="8000" baseline="30000" dirty="0"/>
              <a:t>Povinné a nepovinné přílohy k Žádosti o dotaci</a:t>
            </a:r>
          </a:p>
        </p:txBody>
      </p:sp>
    </p:spTree>
    <p:extLst>
      <p:ext uri="{BB962C8B-B14F-4D97-AF65-F5344CB8AC3E}">
        <p14:creationId xmlns:p14="http://schemas.microsoft.com/office/powerpoint/2010/main" val="173460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/>
          </a:bodyPr>
          <a:lstStyle/>
          <a:p>
            <a:r>
              <a:rPr lang="cs-CZ" dirty="0"/>
              <a:t>Povinné přílohy k Žádosti o dotaci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9247"/>
            <a:ext cx="8596668" cy="4977569"/>
          </a:xfrm>
        </p:spPr>
        <p:txBody>
          <a:bodyPr>
            <a:normAutofit/>
          </a:bodyPr>
          <a:lstStyle/>
          <a:p>
            <a:r>
              <a:rPr lang="cs-CZ" dirty="0"/>
              <a:t>V případě, že projekt/část projektu podléhá řízení stavebního úřadu, doloží žadatel ke dni podání Žádosti o dotaci na MAS platný a ke dni předložení přílohy na MAS pravomocný </a:t>
            </a:r>
            <a:r>
              <a:rPr lang="cs-CZ" b="1" dirty="0"/>
              <a:t>odpovídající správní akt stavebního úřadu, </a:t>
            </a:r>
            <a:r>
              <a:rPr lang="cs-CZ" dirty="0"/>
              <a:t>na jehož základě lze projekt/část projektu realizovat.</a:t>
            </a:r>
          </a:p>
          <a:p>
            <a:r>
              <a:rPr lang="cs-CZ" dirty="0"/>
              <a:t>V případě, že projekt/část projektu podléhá řízení stavebního úřadu, pak </a:t>
            </a:r>
            <a:r>
              <a:rPr lang="cs-CZ" b="1" dirty="0"/>
              <a:t>ověřená projektová dokumentace</a:t>
            </a:r>
            <a:r>
              <a:rPr lang="cs-CZ" dirty="0"/>
              <a:t>.</a:t>
            </a:r>
          </a:p>
          <a:p>
            <a:r>
              <a:rPr lang="cs-CZ" b="1" dirty="0"/>
              <a:t>Půdorys stavby/půdorys technologie </a:t>
            </a:r>
            <a:r>
              <a:rPr lang="cs-CZ" dirty="0"/>
              <a:t>v odpovídajícím měřítku s vyznačením rozměrů stavby/technologie k projektu/části projektu, pokud není přílohou projektová dokumentace.</a:t>
            </a:r>
          </a:p>
          <a:p>
            <a:r>
              <a:rPr lang="cs-CZ" b="1" dirty="0"/>
              <a:t>Katastrální mapa s vyznačením lokalizace předmětu projektu</a:t>
            </a:r>
            <a:r>
              <a:rPr lang="cs-CZ" dirty="0"/>
              <a:t>, ze které budou patrná čísla pozemků, hranice pozemků, název katastrálního území a měřítko mapy, pokud toto není součástí projektové dokumentace. </a:t>
            </a:r>
          </a:p>
          <a:p>
            <a:pPr lvl="1"/>
            <a:r>
              <a:rPr lang="cs-CZ" dirty="0"/>
              <a:t>Netýká se mobilních strojů.</a:t>
            </a:r>
          </a:p>
          <a:p>
            <a:pPr marL="342900" lvl="1" indent="-342900"/>
            <a:r>
              <a:rPr lang="cs-CZ" sz="1800" dirty="0"/>
              <a:t>Formuláře finančního zdraví, pokud je vyžadováno – pokud výdaje, ze kterých se stanovuje dotace, přesahují 1 000 000 Kč.</a:t>
            </a:r>
          </a:p>
          <a:p>
            <a:endParaRPr lang="cs-CZ" sz="1600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8544F5-DBA0-40E6-949D-222EFAA5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73" y="326612"/>
            <a:ext cx="1349206" cy="24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6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51001" y="2402519"/>
            <a:ext cx="9029699" cy="2537781"/>
          </a:xfrm>
        </p:spPr>
        <p:txBody>
          <a:bodyPr>
            <a:noAutofit/>
          </a:bodyPr>
          <a:lstStyle/>
          <a:p>
            <a:r>
              <a:rPr lang="cs-CZ" sz="8000" baseline="30000" dirty="0"/>
              <a:t>Představení výzvy </a:t>
            </a:r>
            <a:br>
              <a:rPr lang="cs-CZ" sz="8000" baseline="30000" dirty="0"/>
            </a:br>
            <a:r>
              <a:rPr lang="cs-CZ" sz="8000" baseline="30000" dirty="0"/>
              <a:t>MAS Broumovsko+: </a:t>
            </a:r>
            <a:br>
              <a:rPr lang="cs-CZ" sz="8000" baseline="30000" dirty="0"/>
            </a:br>
            <a:r>
              <a:rPr lang="cs-CZ" sz="8000" baseline="30000" dirty="0"/>
              <a:t>Program rozvoje venkova II</a:t>
            </a:r>
          </a:p>
        </p:txBody>
      </p:sp>
    </p:spTree>
    <p:extLst>
      <p:ext uri="{BB962C8B-B14F-4D97-AF65-F5344CB8AC3E}">
        <p14:creationId xmlns:p14="http://schemas.microsoft.com/office/powerpoint/2010/main" val="3554301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/>
          </a:bodyPr>
          <a:lstStyle/>
          <a:p>
            <a:r>
              <a:rPr lang="cs-CZ" dirty="0"/>
              <a:t>Povinné přílohy k Žádosti o dotaci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9247"/>
            <a:ext cx="8596668" cy="4977569"/>
          </a:xfrm>
        </p:spPr>
        <p:txBody>
          <a:bodyPr>
            <a:normAutofit/>
          </a:bodyPr>
          <a:lstStyle/>
          <a:p>
            <a:r>
              <a:rPr lang="cs-CZ" b="1" dirty="0"/>
              <a:t>Prohlášení o zařazení podniku do kategorie mikropodniků, malých a středních podniků podle velikosti</a:t>
            </a:r>
            <a:r>
              <a:rPr lang="cs-CZ" dirty="0"/>
              <a:t> - pokud požaduje žadatel vyšší míru dotace, případně musí spadat do určité kategorie podniku.</a:t>
            </a:r>
          </a:p>
          <a:p>
            <a:r>
              <a:rPr lang="cs-CZ" b="1" dirty="0"/>
              <a:t>Znalecký posudek </a:t>
            </a:r>
            <a:r>
              <a:rPr lang="cs-CZ" dirty="0"/>
              <a:t>mladší 6 měsíců před podáním Žádosti o dotaci na MAS – v případě nákupu nemovitosti.</a:t>
            </a:r>
          </a:p>
          <a:p>
            <a:r>
              <a:rPr lang="cs-CZ" dirty="0"/>
              <a:t>V případě, že se projekt týká činností R 93 nebo I 56 dle CZ NACE, doloží žadatel dokument prokazující, že </a:t>
            </a:r>
            <a:r>
              <a:rPr lang="cs-CZ" b="1" dirty="0"/>
              <a:t>v okruhu do 10 km od místa realizace se nachází objekt venkovské turistiky s návštěvností min. 2000 osob/rok </a:t>
            </a:r>
            <a:r>
              <a:rPr lang="cs-CZ" dirty="0"/>
              <a:t>– v dokumentu bude uveden i způsob výpočtu návštěvnosti, pokud z charakteru dokumentu jednoznačně nevyplývá.</a:t>
            </a:r>
          </a:p>
          <a:p>
            <a:r>
              <a:rPr lang="cs-CZ" dirty="0"/>
              <a:t>V případě, že je dotace poskytována v režimu </a:t>
            </a:r>
            <a:r>
              <a:rPr lang="cs-CZ" b="1" dirty="0"/>
              <a:t>blokové výjimky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na zásadní změnu výrobního postupu, pak </a:t>
            </a:r>
            <a:r>
              <a:rPr lang="cs-CZ" b="1" dirty="0"/>
              <a:t>Kartu majetku </a:t>
            </a:r>
            <a:r>
              <a:rPr lang="cs-CZ" dirty="0"/>
              <a:t>pro majetek užívaný při činnosti, jež má být modernizována – prostá kopie</a:t>
            </a:r>
          </a:p>
          <a:p>
            <a:pPr lvl="1"/>
            <a:r>
              <a:rPr lang="cs-CZ" dirty="0"/>
              <a:t>na rozšíření výrobního sortimentu stávající provozovny, pak Kartu majetku znovupoužitého majetku – prostá kopie.</a:t>
            </a:r>
          </a:p>
          <a:p>
            <a:endParaRPr lang="cs-CZ" sz="1600" dirty="0"/>
          </a:p>
          <a:p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383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03582"/>
            <a:ext cx="10189449" cy="733425"/>
          </a:xfrm>
        </p:spPr>
        <p:txBody>
          <a:bodyPr>
            <a:normAutofit fontScale="90000"/>
          </a:bodyPr>
          <a:lstStyle/>
          <a:p>
            <a:r>
              <a:rPr lang="cs-CZ" dirty="0"/>
              <a:t>Povinné přílohy k Žádosti o dotaci stanovené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6483"/>
            <a:ext cx="8596668" cy="3413813"/>
          </a:xfrm>
        </p:spPr>
        <p:txBody>
          <a:bodyPr>
            <a:normAutofit/>
          </a:bodyPr>
          <a:lstStyle/>
          <a:p>
            <a:r>
              <a:rPr lang="cs-CZ" sz="1600" b="1" dirty="0"/>
              <a:t>Doklad o souladu se Strategií komunitně vedeného místního rozvoje MAS Broumovsko+.</a:t>
            </a:r>
          </a:p>
          <a:p>
            <a:r>
              <a:rPr lang="cs-CZ" sz="1600" b="1" dirty="0"/>
              <a:t>Osvědčení právního statutu </a:t>
            </a:r>
            <a:r>
              <a:rPr lang="cs-CZ" sz="1600" dirty="0"/>
              <a:t>v souladu s definicí příjemce dotace – ne starší 1 měsíc před podáním Žádosti o dotaci na MAS.</a:t>
            </a:r>
          </a:p>
          <a:p>
            <a:r>
              <a:rPr lang="cs-CZ" sz="1600" b="1" dirty="0"/>
              <a:t>Čestné prohlášení žadatele ke stavebním pracím </a:t>
            </a:r>
            <a:r>
              <a:rPr lang="cs-CZ" sz="1600" dirty="0"/>
              <a:t>– v případě, že pro realizaci projektu (stavby, stavební úpravy, udržovací práce na stavbách či terénní úpravy) není potřeba stavební povolení nebo ohlášení stavby či jiné opatření stavebního úřadu.</a:t>
            </a:r>
          </a:p>
          <a:p>
            <a:r>
              <a:rPr lang="cs-CZ" sz="1600" b="1" dirty="0"/>
              <a:t>Vyjádření stavebního úřadu</a:t>
            </a:r>
            <a:r>
              <a:rPr lang="cs-CZ" sz="1600" dirty="0"/>
              <a:t>, že na daný projekt není vyžadováno stavební povolení, ohlášení stavby ani jiné opatření stavebního úřadu – v případě staveb, stavebních úprav, pokud nepodléhají řízení stavebního úřadu.</a:t>
            </a:r>
          </a:p>
          <a:p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345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 fontScale="90000"/>
          </a:bodyPr>
          <a:lstStyle/>
          <a:p>
            <a:r>
              <a:rPr lang="cs-CZ" dirty="0"/>
              <a:t>Nepovinné přílohy k Žádosti o dotaci stanovené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r>
              <a:rPr lang="cs-CZ" b="1" dirty="0"/>
              <a:t>Výpis z katastru nemovitostí </a:t>
            </a:r>
            <a:r>
              <a:rPr lang="cs-CZ" dirty="0"/>
              <a:t>(elektronický náhled) a </a:t>
            </a:r>
            <a:r>
              <a:rPr lang="cs-CZ" b="1" dirty="0"/>
              <a:t>fotodokumentaci </a:t>
            </a:r>
            <a:r>
              <a:rPr lang="cs-CZ" dirty="0"/>
              <a:t>stavby před realizací projektu – při bodovém zvýhodnění v kritériu Využití stávající budovy či stavby.</a:t>
            </a:r>
          </a:p>
          <a:p>
            <a:r>
              <a:rPr lang="cs-CZ" b="1" dirty="0"/>
              <a:t>Katastrální mapy všech míst realizace projektu </a:t>
            </a:r>
            <a:r>
              <a:rPr lang="cs-CZ" dirty="0"/>
              <a:t>– při bodovém zvýhodnění v kritériu Realizace na více katastrálních územích.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65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51001" y="2402519"/>
            <a:ext cx="9029699" cy="2537781"/>
          </a:xfrm>
        </p:spPr>
        <p:txBody>
          <a:bodyPr>
            <a:noAutofit/>
          </a:bodyPr>
          <a:lstStyle/>
          <a:p>
            <a:r>
              <a:rPr lang="cs-CZ" sz="8000" baseline="30000" dirty="0"/>
              <a:t>Podání Žádosti o dotaci </a:t>
            </a:r>
          </a:p>
        </p:txBody>
      </p:sp>
    </p:spTree>
    <p:extLst>
      <p:ext uri="{BB962C8B-B14F-4D97-AF65-F5344CB8AC3E}">
        <p14:creationId xmlns:p14="http://schemas.microsoft.com/office/powerpoint/2010/main" val="202764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Podání Žádosti o dotaci na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r>
              <a:rPr lang="cs-CZ" dirty="0"/>
              <a:t>Žadatel musí mít vlastní přístup na </a:t>
            </a:r>
            <a:r>
              <a:rPr lang="cs-CZ" b="1" dirty="0">
                <a:hlinkClick r:id="rId2"/>
              </a:rPr>
              <a:t>Portál farmáře</a:t>
            </a:r>
            <a:r>
              <a:rPr lang="cs-CZ" dirty="0"/>
              <a:t>.</a:t>
            </a:r>
          </a:p>
          <a:p>
            <a:r>
              <a:rPr lang="cs-CZ" dirty="0"/>
              <a:t>Z Portálu farmáře si žadatel </a:t>
            </a:r>
            <a:r>
              <a:rPr lang="cs-CZ" b="1" dirty="0"/>
              <a:t>stáhne Žádost o dotaci </a:t>
            </a:r>
            <a:r>
              <a:rPr lang="cs-CZ" dirty="0"/>
              <a:t>a také ji přes tento systém spolu s přílohami </a:t>
            </a:r>
            <a:r>
              <a:rPr lang="cs-CZ" b="1" dirty="0"/>
              <a:t>podává na MAS </a:t>
            </a:r>
            <a:r>
              <a:rPr lang="cs-CZ" dirty="0"/>
              <a:t>a </a:t>
            </a:r>
            <a:r>
              <a:rPr lang="cs-CZ" b="1" dirty="0"/>
              <a:t>registruje na RO SZIF </a:t>
            </a:r>
            <a:r>
              <a:rPr lang="cs-CZ" dirty="0"/>
              <a:t>v termínech stanovených výzvou MAS.</a:t>
            </a:r>
          </a:p>
          <a:p>
            <a:r>
              <a:rPr lang="cs-CZ" dirty="0"/>
              <a:t>Datum podání Žádosti o dotaci přes Portál farmáře = datum podání Žádosti o dotaci na MAS.</a:t>
            </a:r>
          </a:p>
          <a:p>
            <a:endParaRPr lang="cs-CZ" sz="1600" dirty="0"/>
          </a:p>
          <a:p>
            <a:endParaRPr lang="cs-CZ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A0A340-5A45-4DC5-9A89-E80E138E2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2" y="3275218"/>
            <a:ext cx="4758399" cy="32341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EA68E6-5BDA-49E0-B674-4E7DF0DD3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35">
            <a:off x="2303681" y="3702848"/>
            <a:ext cx="1670029" cy="293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31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Podání Žádosti o dotaci na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4151BD-4F9F-458E-A584-A26622DE1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3" y="1251025"/>
            <a:ext cx="8297433" cy="5153744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B39703AC-B377-4A93-B89F-8A561C6C0C30}"/>
              </a:ext>
            </a:extLst>
          </p:cNvPr>
          <p:cNvSpPr/>
          <p:nvPr/>
        </p:nvSpPr>
        <p:spPr>
          <a:xfrm>
            <a:off x="1947283" y="3102068"/>
            <a:ext cx="778201" cy="28237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CD792D-0216-4A3F-B87A-7C7F8C65B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9" y="3429000"/>
            <a:ext cx="3283227" cy="32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8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Podání Žádosti o dotaci na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293D70-33EA-45AD-BD35-290300B9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4" y="1237007"/>
            <a:ext cx="8354591" cy="5125165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99E19FEE-40F9-4286-8489-C4264A9828EF}"/>
              </a:ext>
            </a:extLst>
          </p:cNvPr>
          <p:cNvSpPr/>
          <p:nvPr/>
        </p:nvSpPr>
        <p:spPr>
          <a:xfrm>
            <a:off x="1806798" y="2882896"/>
            <a:ext cx="1949780" cy="2680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68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Podání Žádosti o dotaci na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1BE79A-59FE-433B-8FD7-05E3C839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07" y="1237007"/>
            <a:ext cx="8596668" cy="525188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96EA0BE-A000-4987-96C4-3FEE01355FDA}"/>
              </a:ext>
            </a:extLst>
          </p:cNvPr>
          <p:cNvSpPr/>
          <p:nvPr/>
        </p:nvSpPr>
        <p:spPr>
          <a:xfrm>
            <a:off x="1771162" y="3412435"/>
            <a:ext cx="1949780" cy="26808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621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Podání Žádosti o dotaci na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505CFE0-5602-43A6-9207-3DF127B81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05" y="1237007"/>
            <a:ext cx="8700872" cy="5216400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980AED9E-6E9F-4723-8531-11F8788E4077}"/>
              </a:ext>
            </a:extLst>
          </p:cNvPr>
          <p:cNvSpPr/>
          <p:nvPr/>
        </p:nvSpPr>
        <p:spPr>
          <a:xfrm>
            <a:off x="5367130" y="4804743"/>
            <a:ext cx="2597426" cy="81625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13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Podání Žádosti o dotaci na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C9EB8C-9A70-435C-BE56-254A1A4D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54" y="1237007"/>
            <a:ext cx="8472973" cy="52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8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 fontScale="90000"/>
          </a:bodyPr>
          <a:lstStyle/>
          <a:p>
            <a:r>
              <a:rPr lang="cs-CZ" dirty="0"/>
              <a:t>Představení výzvy MAS Broumovsko+: Program rozvoje venkova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DC47E6-4BAD-49F2-AA0F-331AEA82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5925"/>
            <a:ext cx="8938155" cy="5172075"/>
          </a:xfrm>
        </p:spPr>
        <p:txBody>
          <a:bodyPr>
            <a:normAutofit/>
          </a:bodyPr>
          <a:lstStyle/>
          <a:p>
            <a:r>
              <a:rPr lang="cs-CZ" dirty="0"/>
              <a:t>Alokace výzvy: 7 762 419 Kč</a:t>
            </a:r>
          </a:p>
          <a:p>
            <a:r>
              <a:rPr lang="cs-CZ" dirty="0"/>
              <a:t>Alokace </a:t>
            </a:r>
            <a:r>
              <a:rPr lang="cs-CZ" dirty="0" err="1"/>
              <a:t>Fiche</a:t>
            </a:r>
            <a:r>
              <a:rPr lang="cs-CZ" dirty="0"/>
              <a:t> 1: 1 836 650 Kč</a:t>
            </a:r>
          </a:p>
          <a:p>
            <a:r>
              <a:rPr lang="cs-CZ" dirty="0"/>
              <a:t>Míra podpory: 25-90 % dle příslušné </a:t>
            </a:r>
            <a:r>
              <a:rPr lang="cs-CZ" dirty="0" err="1"/>
              <a:t>Fiche</a:t>
            </a:r>
            <a:endParaRPr lang="cs-CZ" dirty="0"/>
          </a:p>
          <a:p>
            <a:r>
              <a:rPr lang="cs-CZ" dirty="0"/>
              <a:t>Forma financování: Ex post financování</a:t>
            </a:r>
          </a:p>
          <a:p>
            <a:r>
              <a:rPr lang="cs-CZ" dirty="0"/>
              <a:t>Vyhlášení výzvy: 7. 5. 2018</a:t>
            </a:r>
          </a:p>
          <a:p>
            <a:r>
              <a:rPr lang="cs-CZ" dirty="0"/>
              <a:t>Zahájení příjmu Žádostí o dotaci: 21. 5. 2018 od 12:00</a:t>
            </a:r>
          </a:p>
          <a:p>
            <a:r>
              <a:rPr lang="cs-CZ" dirty="0"/>
              <a:t>Ukončení příjmu Žádostí o dotaci:  4. 6. 2018 do 12:00</a:t>
            </a:r>
          </a:p>
          <a:p>
            <a:r>
              <a:rPr lang="cs-CZ" dirty="0"/>
              <a:t>Registrace Žádosti o dotaci na RO SZIF: 31. 7. 2018</a:t>
            </a:r>
          </a:p>
          <a:p>
            <a:pPr marL="342900" lvl="1" indent="-342900"/>
            <a:r>
              <a:rPr lang="cs-CZ" sz="1800" dirty="0"/>
              <a:t>Minimální výše celkových způsobilých výdajů: 50 000 Kč</a:t>
            </a:r>
          </a:p>
          <a:p>
            <a:pPr marL="342900" lvl="1" indent="-342900"/>
            <a:r>
              <a:rPr lang="cs-CZ" sz="1800" dirty="0"/>
              <a:t>Maximální výše celkových způsobilých výdajů: 5 000 000 Kč</a:t>
            </a:r>
          </a:p>
          <a:p>
            <a:pPr marL="742950" lvl="2" indent="-342900"/>
            <a:r>
              <a:rPr lang="cs-CZ" sz="1600" b="1" dirty="0"/>
              <a:t>Žadatel však není oprávněn předložit projekt s dotací vyšší, než je stanovená alokace na příslušnou </a:t>
            </a:r>
            <a:r>
              <a:rPr lang="cs-CZ" sz="1600" b="1" dirty="0" err="1"/>
              <a:t>Fichi</a:t>
            </a:r>
            <a:r>
              <a:rPr lang="cs-CZ" sz="1600" b="1" dirty="0"/>
              <a:t> (tj. 1 836 650 Kč).</a:t>
            </a:r>
          </a:p>
          <a:p>
            <a:pPr marL="742950" lvl="2" indent="-342900"/>
            <a:endParaRPr lang="cs-CZ" sz="1600" dirty="0"/>
          </a:p>
          <a:p>
            <a:pPr marL="742950" lvl="2" indent="-342900"/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405A7F-41E9-482C-86AA-77110F04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363">
            <a:off x="8103162" y="2216147"/>
            <a:ext cx="3205336" cy="24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9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Podání Žádosti o dotaci na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08E550-BE80-4909-923C-3C90AD79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7" y="1237007"/>
            <a:ext cx="9219367" cy="525240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EF74C24F-895F-48B5-8298-B1C3FB0A1FE2}"/>
              </a:ext>
            </a:extLst>
          </p:cNvPr>
          <p:cNvSpPr/>
          <p:nvPr/>
        </p:nvSpPr>
        <p:spPr>
          <a:xfrm>
            <a:off x="3770244" y="4633707"/>
            <a:ext cx="4651512" cy="54789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2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Podání Žádosti o dotaci na MAS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4076423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910B26-E73B-40C9-9853-2AC84ABA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05" y="1237007"/>
            <a:ext cx="9912672" cy="53640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3A9D6E99-3684-4EA5-8B30-2E0271515AD9}"/>
              </a:ext>
            </a:extLst>
          </p:cNvPr>
          <p:cNvSpPr/>
          <p:nvPr/>
        </p:nvSpPr>
        <p:spPr>
          <a:xfrm>
            <a:off x="8057321" y="6046855"/>
            <a:ext cx="1547585" cy="30756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708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Registrace Žádosti o dotaci na RO SZIF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562099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 výběru projektů předá MAS zpět žadateli elektronicky podepsanou Žádost o dotaci a verifikované přílohy.</a:t>
            </a:r>
          </a:p>
          <a:p>
            <a:pPr lvl="1"/>
            <a:r>
              <a:rPr lang="cs-CZ" dirty="0"/>
              <a:t>Nejpozději 3 pracovní dny před finálním termínem registrace na RO SZIF (31. 7. 2018). </a:t>
            </a:r>
          </a:p>
          <a:p>
            <a:pPr lvl="1"/>
            <a:r>
              <a:rPr lang="cs-CZ" dirty="0"/>
              <a:t>Žadatel neprodleně zasílá na RO SZIF k závěrečnému ověření způsobilosti před schválením.</a:t>
            </a:r>
          </a:p>
          <a:p>
            <a:pPr lvl="1"/>
            <a:r>
              <a:rPr lang="cs-CZ" dirty="0"/>
              <a:t>Pokud by některé přílohy byly předkládány v listinné podobě, musí být informace uvedena v Žádosti o dotaci.</a:t>
            </a:r>
          </a:p>
          <a:p>
            <a:pPr lvl="1"/>
            <a:r>
              <a:rPr lang="cs-CZ" dirty="0"/>
              <a:t>Odeslání Žádosti o dotaci je možné v uvedené lhůtě provést pouze jednou.</a:t>
            </a:r>
          </a:p>
          <a:p>
            <a:r>
              <a:rPr lang="cs-CZ" dirty="0"/>
              <a:t>Za datum registrace Žádosti o dotaci na RO SZIF je považováno datum finální registrace stanovené ve výzvě MAS.</a:t>
            </a:r>
          </a:p>
          <a:p>
            <a:r>
              <a:rPr lang="cs-CZ" dirty="0"/>
              <a:t>O úspěšné registraci je žadatel informován prostřednictvím zaslaného potvrzení přes Portál farmáře.</a:t>
            </a:r>
          </a:p>
          <a:p>
            <a:r>
              <a:rPr lang="cs-CZ" dirty="0"/>
              <a:t>Nejdříve jsou kontrolovány a schvalovány projekty bez VŘ.</a:t>
            </a:r>
          </a:p>
          <a:p>
            <a:r>
              <a:rPr lang="cs-CZ" dirty="0"/>
              <a:t>V případě, že žadatel bude realizovat výběrové řízení, doloží na MAS (elektronicky) kompletní dokumentaci a aktualizovanou Žádost o dotaci nejpozději do 63. kalendářního dne od data zaregistrování Žádosti o dotaci na RO SZIF (tj. do 2. 10. 2018). Na RO SZIF doloží žadatel dokumentaci ověřenou MAS do 70. kalendářního dne (tj. do 9. 10. 2018).</a:t>
            </a:r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827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Cenový marketing/výběrové řízení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7007"/>
            <a:ext cx="8596668" cy="5620993"/>
          </a:xfrm>
        </p:spPr>
        <p:txBody>
          <a:bodyPr>
            <a:normAutofit/>
          </a:bodyPr>
          <a:lstStyle/>
          <a:p>
            <a:r>
              <a:rPr lang="cs-CZ" dirty="0"/>
              <a:t>Pokud předpokládaná hodnota zakázky </a:t>
            </a:r>
            <a:r>
              <a:rPr lang="cs-CZ" b="1" dirty="0"/>
              <a:t>nepřesáhne</a:t>
            </a:r>
            <a:r>
              <a:rPr lang="cs-CZ" dirty="0"/>
              <a:t> 400 000 Kč bez DPH nebo 500 000 Kč bez DPH v případě, že je zakázka zadávána žadatelem/příjemcem dotace, který není zadavatelem podle § 4 odst. 1 až 3 ZZVZ a zároveň dotace poskytovaná na takovou zakázku není vyšší než 50 %</a:t>
            </a:r>
          </a:p>
          <a:p>
            <a:pPr lvl="1"/>
            <a:r>
              <a:rPr lang="cs-CZ" dirty="0"/>
              <a:t>Nediskriminační a transparentní postup,</a:t>
            </a:r>
          </a:p>
          <a:p>
            <a:pPr lvl="1"/>
            <a:r>
              <a:rPr lang="cs-CZ" dirty="0"/>
              <a:t>Tabulka s uvedením min. třech dodavatelů </a:t>
            </a:r>
          </a:p>
          <a:p>
            <a:pPr lvl="2"/>
            <a:r>
              <a:rPr lang="cs-CZ" dirty="0"/>
              <a:t>srovnatelný cenový přehled (seznam dodavatelů a cen – doložení písemnou nabídkou), </a:t>
            </a:r>
          </a:p>
          <a:p>
            <a:pPr lvl="2"/>
            <a:r>
              <a:rPr lang="cs-CZ" dirty="0"/>
              <a:t>případně automatický průzkum trhu s využitím Elektronické tržiště,</a:t>
            </a:r>
          </a:p>
          <a:p>
            <a:pPr lvl="1"/>
            <a:r>
              <a:rPr lang="cs-CZ" dirty="0"/>
              <a:t>Zadavatel zadá zakázku nejnižší cenové nabídce, vyplývající z cenového marketingu či Elektronického tržiště.</a:t>
            </a:r>
          </a:p>
          <a:p>
            <a:r>
              <a:rPr lang="cs-CZ" dirty="0"/>
              <a:t>Pokud předpokládaná hodnota zakázky </a:t>
            </a:r>
            <a:r>
              <a:rPr lang="cs-CZ" b="1" dirty="0"/>
              <a:t>přesáhne</a:t>
            </a:r>
            <a:r>
              <a:rPr lang="cs-CZ" dirty="0"/>
              <a:t> 400 000 Kč bez DPH nebo 500 000 Kč bez DPH v případě, že je zakázka zadávána žadatelem/příjemcem dotace, který není zadavatelem podle § 4 odst. 1 až 3 ZZVZ a zároveň dotace poskytovaná na takovou zakázku není vyšší než 50 %, je zadavatel povinen uskutečnit výběrové řízení.</a:t>
            </a:r>
          </a:p>
          <a:p>
            <a:pPr lvl="1"/>
            <a:r>
              <a:rPr lang="cs-CZ" dirty="0"/>
              <a:t>Řídí se dle platné </a:t>
            </a:r>
            <a:r>
              <a:rPr lang="cs-CZ" dirty="0">
                <a:hlinkClick r:id="rId2"/>
              </a:rPr>
              <a:t>Příručky pro zadávání veřejných zakázek Programu rozvoje venkova na období 2014-2020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600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51001" y="2402519"/>
            <a:ext cx="9029699" cy="2537781"/>
          </a:xfrm>
        </p:spPr>
        <p:txBody>
          <a:bodyPr>
            <a:noAutofit/>
          </a:bodyPr>
          <a:lstStyle/>
          <a:p>
            <a:r>
              <a:rPr lang="cs-CZ" sz="8000" baseline="30000" dirty="0"/>
              <a:t>Způsob hodnocení a výběru projektů </a:t>
            </a:r>
          </a:p>
        </p:txBody>
      </p:sp>
    </p:spTree>
    <p:extLst>
      <p:ext uri="{BB962C8B-B14F-4D97-AF65-F5344CB8AC3E}">
        <p14:creationId xmlns:p14="http://schemas.microsoft.com/office/powerpoint/2010/main" val="680803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Způsob hodnocení a výběru projektů 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050"/>
            <a:ext cx="8596668" cy="4076423"/>
          </a:xfrm>
        </p:spPr>
        <p:txBody>
          <a:bodyPr>
            <a:normAutofit/>
          </a:bodyPr>
          <a:lstStyle/>
          <a:p>
            <a:r>
              <a:rPr lang="cs-CZ" dirty="0"/>
              <a:t>Přijaté Žádosti o dotaci na MAS prochází administrativní kontrolou a kontrolou přijatelnosti (tj. kontrola obsahové správnosti).</a:t>
            </a:r>
          </a:p>
          <a:p>
            <a:r>
              <a:rPr lang="cs-CZ" dirty="0"/>
              <a:t>Pokud budou při kontrole zjištěny nedostatky k opravení, bude žadatel vyzván k jejich odstranění se lhůtou 5 pracovních dní. Maximálně však 2x.</a:t>
            </a:r>
          </a:p>
          <a:p>
            <a:r>
              <a:rPr lang="cs-CZ" dirty="0"/>
              <a:t>O výsledku kontrol je žadatel informován do 5 pracovních dní od ukončení kontroly.</a:t>
            </a:r>
          </a:p>
          <a:p>
            <a:r>
              <a:rPr lang="cs-CZ" dirty="0"/>
              <a:t>U Žádostí, které nebyly v rámci kontrol vyloučeny, provede Výběrová komise MAS hodnocení dle stanovených preferenčních kritérií.</a:t>
            </a:r>
          </a:p>
          <a:p>
            <a:r>
              <a:rPr lang="cs-CZ" dirty="0"/>
              <a:t>Výběr/schválení projektů provádí Rada MAS na základě doporučení Výběrové komise.</a:t>
            </a:r>
          </a:p>
          <a:p>
            <a:endParaRPr lang="cs-CZ" dirty="0"/>
          </a:p>
          <a:p>
            <a:endParaRPr lang="cs-CZ" dirty="0"/>
          </a:p>
          <a:p>
            <a:endParaRPr lang="cs-CZ" sz="1600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DED3D5-F2BE-4054-B377-971478F72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78" y="4698210"/>
            <a:ext cx="3085340" cy="205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077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Způsob hodnocení a výběru projektů 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050"/>
            <a:ext cx="8596668" cy="407642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sz="1600" dirty="0"/>
          </a:p>
          <a:p>
            <a:endParaRPr lang="cs-CZ" sz="1600" dirty="0"/>
          </a:p>
          <a:p>
            <a:pPr lvl="1"/>
            <a:endParaRPr lang="cs-CZ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5827B90-534C-4FF7-8F8B-B02E602F8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992461"/>
              </p:ext>
            </p:extLst>
          </p:nvPr>
        </p:nvGraphicFramePr>
        <p:xfrm>
          <a:off x="1984145" y="1495612"/>
          <a:ext cx="7973391" cy="485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309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51001" y="2402519"/>
            <a:ext cx="9029699" cy="2537781"/>
          </a:xfrm>
        </p:spPr>
        <p:txBody>
          <a:bodyPr>
            <a:noAutofit/>
          </a:bodyPr>
          <a:lstStyle/>
          <a:p>
            <a:r>
              <a:rPr lang="cs-CZ" sz="8000" baseline="30000" dirty="0"/>
              <a:t>Důležité dokumenty</a:t>
            </a:r>
          </a:p>
        </p:txBody>
      </p:sp>
    </p:spTree>
    <p:extLst>
      <p:ext uri="{BB962C8B-B14F-4D97-AF65-F5344CB8AC3E}">
        <p14:creationId xmlns:p14="http://schemas.microsoft.com/office/powerpoint/2010/main" val="1052557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10587014" cy="733425"/>
          </a:xfrm>
        </p:spPr>
        <p:txBody>
          <a:bodyPr>
            <a:normAutofit/>
          </a:bodyPr>
          <a:lstStyle/>
          <a:p>
            <a:r>
              <a:rPr lang="cs-CZ" dirty="0"/>
              <a:t>Důležité dokumenty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3DB84023-6C86-4D2A-9F1A-E1AC7B9CD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2050"/>
            <a:ext cx="8596668" cy="4076423"/>
          </a:xfrm>
        </p:spPr>
        <p:txBody>
          <a:bodyPr>
            <a:normAutofit/>
          </a:bodyPr>
          <a:lstStyle/>
          <a:p>
            <a:r>
              <a:rPr lang="cs-CZ" dirty="0"/>
              <a:t>Pravidla pro operaci 19.2.1 Podpora provádění operací v rámci strategie komunitně vedeného místního rozvoje</a:t>
            </a:r>
          </a:p>
          <a:p>
            <a:r>
              <a:rPr lang="cs-CZ" dirty="0"/>
              <a:t>Interní postupy pro programový rámec PRV</a:t>
            </a:r>
          </a:p>
          <a:p>
            <a:r>
              <a:rPr lang="cs-CZ" dirty="0" err="1"/>
              <a:t>Fiche</a:t>
            </a:r>
            <a:r>
              <a:rPr lang="cs-CZ" dirty="0"/>
              <a:t> 1 Investice do nezemědělských činností</a:t>
            </a:r>
          </a:p>
          <a:p>
            <a:r>
              <a:rPr lang="cs-CZ" dirty="0"/>
              <a:t>Postup Žádosti o dotaci od podání na MAS k podání na RO SZIF</a:t>
            </a:r>
          </a:p>
          <a:p>
            <a:r>
              <a:rPr lang="cs-CZ" dirty="0"/>
              <a:t>Metodika definice a způsobu kontroly nově vytvořených pracovních míst</a:t>
            </a:r>
          </a:p>
          <a:p>
            <a:r>
              <a:rPr lang="cs-CZ" dirty="0"/>
              <a:t>Klasifikace ekonomických činností CZ – NACE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600" dirty="0"/>
          </a:p>
          <a:p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979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Dotazy</a:t>
            </a:r>
            <a:endParaRPr lang="cs-CZ" dirty="0"/>
          </a:p>
        </p:txBody>
      </p:sp>
      <p:pic>
        <p:nvPicPr>
          <p:cNvPr id="3074" name="Picture 2" descr="D:\_PRACE\MAS Broumovsko\2017-06-20 office dokumenty\PPT prezentace\foto\ikonka dotaz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06688"/>
            <a:ext cx="3251200" cy="38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7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34EE3946-B265-4A0A-9E2A-663AFB158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04202"/>
              </p:ext>
            </p:extLst>
          </p:nvPr>
        </p:nvGraphicFramePr>
        <p:xfrm>
          <a:off x="352425" y="471487"/>
          <a:ext cx="11487149" cy="59150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9776">
                  <a:extLst>
                    <a:ext uri="{9D8B030D-6E8A-4147-A177-3AD203B41FA5}">
                      <a16:colId xmlns:a16="http://schemas.microsoft.com/office/drawing/2014/main" val="2986406152"/>
                    </a:ext>
                  </a:extLst>
                </a:gridCol>
                <a:gridCol w="2384830">
                  <a:extLst>
                    <a:ext uri="{9D8B030D-6E8A-4147-A177-3AD203B41FA5}">
                      <a16:colId xmlns:a16="http://schemas.microsoft.com/office/drawing/2014/main" val="254253896"/>
                    </a:ext>
                  </a:extLst>
                </a:gridCol>
                <a:gridCol w="4859269">
                  <a:extLst>
                    <a:ext uri="{9D8B030D-6E8A-4147-A177-3AD203B41FA5}">
                      <a16:colId xmlns:a16="http://schemas.microsoft.com/office/drawing/2014/main" val="1494575128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843515459"/>
                    </a:ext>
                  </a:extLst>
                </a:gridCol>
                <a:gridCol w="1500186">
                  <a:extLst>
                    <a:ext uri="{9D8B030D-6E8A-4147-A177-3AD203B41FA5}">
                      <a16:colId xmlns:a16="http://schemas.microsoft.com/office/drawing/2014/main" val="2794029875"/>
                    </a:ext>
                  </a:extLst>
                </a:gridCol>
              </a:tblGrid>
              <a:tr h="98583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Číslo </a:t>
                      </a:r>
                      <a:r>
                        <a:rPr lang="cs-CZ" sz="2000" dirty="0" err="1"/>
                        <a:t>Fiche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Název </a:t>
                      </a:r>
                      <a:r>
                        <a:rPr lang="cs-CZ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Fiche</a:t>
                      </a:r>
                      <a:endParaRPr lang="cs-CZ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Oprávnění žadatelé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Alokace v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Míra podpory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157424"/>
                  </a:ext>
                </a:extLst>
              </a:tr>
              <a:tr h="1577340">
                <a:tc>
                  <a:txBody>
                    <a:bodyPr/>
                    <a:lstStyle/>
                    <a:p>
                      <a:r>
                        <a:rPr lang="cs-CZ" b="1" dirty="0"/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Investice do nezemědělských činností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Podnikatelské subjekty (FO a PO) ve vybraných nezemědělských činnostech dle Klasifikace ekonomických činností (CZ – NACE).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1 836 650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25-45 %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0588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r>
                        <a:rPr lang="cs-CZ" b="0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Investice do zemědělských podniků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Zemědělští podnikatelé.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2 173 176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50-70 %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71000"/>
                  </a:ext>
                </a:extLst>
              </a:tr>
              <a:tr h="690086">
                <a:tc>
                  <a:txBody>
                    <a:bodyPr/>
                    <a:lstStyle/>
                    <a:p>
                      <a:r>
                        <a:rPr lang="cs-CZ" b="0" dirty="0"/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Lesnická infrastruktura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Držitelé lesů (vlastníci, nájemci, pachtýři), kteří jsou FO nebo PO.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1 349 270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615559"/>
                  </a:ext>
                </a:extLst>
              </a:tr>
              <a:tr h="690086">
                <a:tc>
                  <a:txBody>
                    <a:bodyPr/>
                    <a:lstStyle/>
                    <a:p>
                      <a:r>
                        <a:rPr lang="cs-CZ" b="0" dirty="0"/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Zemědělská infrastruktura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Obec nebo zemědělský podnikatel.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1 079 417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3009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r>
                        <a:rPr lang="cs-CZ" b="0" dirty="0"/>
                        <a:t>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Investice do lesnických technologií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Držitelé lesů (vlastníci, nájemci, pachtýři), kteří jsou soukromými osobami, obce.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1 323 906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59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701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334" y="609600"/>
            <a:ext cx="8596668" cy="728870"/>
          </a:xfrm>
        </p:spPr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334" y="1669774"/>
            <a:ext cx="8596668" cy="4610127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Kristýna Jagošová</a:t>
            </a:r>
          </a:p>
          <a:p>
            <a:pPr marL="0" indent="0">
              <a:buNone/>
            </a:pPr>
            <a:r>
              <a:rPr lang="cs-CZ" sz="2200" dirty="0"/>
              <a:t>mas.jagosova@gmail.com</a:t>
            </a:r>
          </a:p>
          <a:p>
            <a:pPr marL="0" indent="0">
              <a:buNone/>
            </a:pPr>
            <a:r>
              <a:rPr lang="cs-CZ" sz="2200" dirty="0"/>
              <a:t>www.mas.broumovsko.cz</a:t>
            </a:r>
          </a:p>
          <a:p>
            <a:pPr marL="0" indent="0">
              <a:buNone/>
            </a:pPr>
            <a:r>
              <a:rPr lang="cs-CZ" sz="2200" dirty="0"/>
              <a:t>Klášterní 1, 550 01 Broumov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" y="5780400"/>
            <a:ext cx="5694937" cy="93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7" y="3936070"/>
            <a:ext cx="3453295" cy="826430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>
            <a:off x="190500" y="5685066"/>
            <a:ext cx="1155067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77EC7FC8-2581-4465-BFBF-4C31AEC73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733" y="5810468"/>
            <a:ext cx="356646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16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3095" y="281056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2"/>
                </a:solidFill>
                <a:latin typeface="Segoe Print" panose="02000600000000000000" pitchFamily="2" charset="0"/>
              </a:rPr>
              <a:t>Děkuji za pozornost :)</a:t>
            </a:r>
          </a:p>
        </p:txBody>
      </p:sp>
    </p:spTree>
    <p:extLst>
      <p:ext uri="{BB962C8B-B14F-4D97-AF65-F5344CB8AC3E}">
        <p14:creationId xmlns:p14="http://schemas.microsoft.com/office/powerpoint/2010/main" val="417868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51001" y="2402519"/>
            <a:ext cx="9029699" cy="2537781"/>
          </a:xfrm>
        </p:spPr>
        <p:txBody>
          <a:bodyPr>
            <a:noAutofit/>
          </a:bodyPr>
          <a:lstStyle/>
          <a:p>
            <a:r>
              <a:rPr lang="cs-CZ" sz="8000" baseline="30000" dirty="0"/>
              <a:t>Společné podmínky pro všechny </a:t>
            </a:r>
            <a:r>
              <a:rPr lang="cs-CZ" sz="8000" baseline="30000" dirty="0" err="1"/>
              <a:t>Fiche</a:t>
            </a:r>
            <a:endParaRPr lang="cs-CZ" sz="8000" baseline="30000" dirty="0"/>
          </a:p>
        </p:txBody>
      </p:sp>
    </p:spTree>
    <p:extLst>
      <p:ext uri="{BB962C8B-B14F-4D97-AF65-F5344CB8AC3E}">
        <p14:creationId xmlns:p14="http://schemas.microsoft.com/office/powerpoint/2010/main" val="305228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/>
          </a:bodyPr>
          <a:lstStyle/>
          <a:p>
            <a:r>
              <a:rPr lang="cs-CZ" dirty="0"/>
              <a:t>Společné podmínky pro všechny </a:t>
            </a:r>
            <a:r>
              <a:rPr lang="cs-CZ" dirty="0" err="1"/>
              <a:t>Fiche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2E63-D378-4326-BB05-8088216A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541126"/>
          </a:xfrm>
        </p:spPr>
        <p:txBody>
          <a:bodyPr>
            <a:normAutofit/>
          </a:bodyPr>
          <a:lstStyle/>
          <a:p>
            <a:r>
              <a:rPr lang="cs-CZ" b="1" dirty="0"/>
              <a:t>Projekt je nutné realizovat na území MAS Broumovsko+, z. s.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688CB3-8C23-44ED-9D0A-AD82CC9F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06" y="2093843"/>
            <a:ext cx="7984988" cy="43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5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/>
          </a:bodyPr>
          <a:lstStyle/>
          <a:p>
            <a:r>
              <a:rPr lang="cs-CZ" dirty="0"/>
              <a:t>Společné podmínky pro všechny </a:t>
            </a:r>
            <a:r>
              <a:rPr lang="cs-CZ" dirty="0" err="1"/>
              <a:t>Fiche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2E63-D378-4326-BB05-8088216A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5183650"/>
          </a:xfrm>
        </p:spPr>
        <p:txBody>
          <a:bodyPr/>
          <a:lstStyle/>
          <a:p>
            <a:r>
              <a:rPr lang="cs-CZ" dirty="0"/>
              <a:t>Lhůta vázanosti projektu na účel je 5 let od data převedení dotace na účet příjemce.</a:t>
            </a:r>
          </a:p>
          <a:p>
            <a:r>
              <a:rPr lang="cs-CZ" dirty="0"/>
              <a:t>Místem realizace se rozumí pozemky, kde jsou umístěny všechny nemovitosti/technologie, které jsou předmětem projektu.</a:t>
            </a:r>
          </a:p>
          <a:p>
            <a:pPr lvl="1"/>
            <a:r>
              <a:rPr lang="cs-CZ" dirty="0"/>
              <a:t>V případě nákupu movitého majetku se místem realizace rozumí místo, kde je majetek umístěn v době, kdy nevykonává svou funkci.</a:t>
            </a:r>
          </a:p>
          <a:p>
            <a:pPr marL="342900" lvl="1" indent="-342900"/>
            <a:r>
              <a:rPr lang="cs-CZ" sz="1800" dirty="0"/>
              <a:t>Žádost o dotaci musí obdržet minimální počet bodů za preferenční kritéria příslušné </a:t>
            </a:r>
            <a:r>
              <a:rPr lang="cs-CZ" sz="1800" dirty="0" err="1"/>
              <a:t>Fiche</a:t>
            </a:r>
            <a:r>
              <a:rPr lang="cs-CZ" sz="1800" dirty="0"/>
              <a:t>.</a:t>
            </a:r>
          </a:p>
          <a:p>
            <a:pPr marL="342900" lvl="1" indent="-342900"/>
            <a:r>
              <a:rPr lang="cs-CZ" sz="1800" dirty="0"/>
              <a:t>V případě nákupu nemovitosti musí být žadatel vlastníkem nejpozději do doby podání Žádosti o platbu.</a:t>
            </a:r>
          </a:p>
          <a:p>
            <a:pPr marL="342900" lvl="1" indent="-342900"/>
            <a:r>
              <a:rPr lang="cs-CZ" sz="1800" dirty="0"/>
              <a:t>Realizací projektu musí vzniknout samostatný funkční celek.</a:t>
            </a:r>
          </a:p>
          <a:p>
            <a:pPr marL="342900" lvl="1" indent="-342900"/>
            <a:r>
              <a:rPr lang="cs-CZ" sz="1800" dirty="0"/>
              <a:t>Při vytvoření pracovního místa se žadatel řídí Metodikou tvorby nových pracovních míst – Příloha 14 Pravidel.</a:t>
            </a:r>
          </a:p>
          <a:p>
            <a:pPr marL="742950" lvl="2" indent="-342900"/>
            <a:r>
              <a:rPr lang="cs-CZ" sz="1600" dirty="0"/>
              <a:t>Závazek počtu nově vytvořených pracovních míst běží pro malé a střední podniky ve lhůtě 3 let od data převedení dotace na účet příjemce.</a:t>
            </a:r>
          </a:p>
          <a:p>
            <a:pPr marL="742950" lvl="2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6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85A9-A207-440D-8ED9-C27A995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2"/>
            <a:ext cx="8596668" cy="733425"/>
          </a:xfrm>
        </p:spPr>
        <p:txBody>
          <a:bodyPr>
            <a:normAutofit/>
          </a:bodyPr>
          <a:lstStyle/>
          <a:p>
            <a:r>
              <a:rPr lang="cs-CZ" dirty="0"/>
              <a:t>Společné podmínky pro všechny </a:t>
            </a:r>
            <a:r>
              <a:rPr lang="cs-CZ" dirty="0" err="1"/>
              <a:t>Fiche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2E63-D378-4326-BB05-8088216A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83625"/>
          </a:xfrm>
        </p:spPr>
        <p:txBody>
          <a:bodyPr>
            <a:normAutofit/>
          </a:bodyPr>
          <a:lstStyle/>
          <a:p>
            <a:r>
              <a:rPr lang="cs-CZ" dirty="0"/>
              <a:t>Předmětem projektu je objekt, který slouží i pro jiné účely, než jsou cíle a účel příslušné </a:t>
            </a:r>
            <a:r>
              <a:rPr lang="cs-CZ" dirty="0" err="1"/>
              <a:t>Fiche</a:t>
            </a:r>
            <a:r>
              <a:rPr lang="cs-CZ" dirty="0"/>
              <a:t> = využití části objektu.</a:t>
            </a:r>
          </a:p>
          <a:p>
            <a:pPr lvl="1"/>
            <a:r>
              <a:rPr lang="cs-CZ" sz="1800" dirty="0"/>
              <a:t>Metodika stanovení výdajů, na které může být poskytnuta dotace v případě využití části objektu – Příloha 15 Pravidel.</a:t>
            </a:r>
          </a:p>
          <a:p>
            <a:pPr marL="342900" lvl="1" indent="-342900"/>
            <a:r>
              <a:rPr lang="cs-CZ" sz="1800" dirty="0"/>
              <a:t>Projekt musí mít aspekty účelnosti, potřebnosti, efektivnosti, hospodárnosti a proveditelnosti.</a:t>
            </a:r>
          </a:p>
          <a:p>
            <a:pPr marL="342900" lvl="1" indent="-342900"/>
            <a:r>
              <a:rPr lang="cs-CZ" sz="1800" dirty="0"/>
              <a:t>Žadatel musí splňovat podmínku finančního zdraví u projektů, jejichž způsobilé výdaje přesahují 1 000 000 Kč (nevztahuje se na obce, příspěvkové organizace, spolky). </a:t>
            </a:r>
          </a:p>
          <a:p>
            <a:pPr marL="342900" lvl="1" indent="-342900"/>
            <a:r>
              <a:rPr lang="cs-CZ" sz="1800" dirty="0"/>
              <a:t>Dodržování preferenčních kritérií, ke kterým se žadatel zaváže, jsou platná po celou dobu udržitelnosti projektu.</a:t>
            </a:r>
          </a:p>
          <a:p>
            <a:pPr marL="342900" lvl="1" indent="-342900"/>
            <a:r>
              <a:rPr lang="cs-CZ" sz="1800" dirty="0"/>
              <a:t>Pokud žadatel požaduje vyšší míru dotace, musí dodržet kategorii podniku ke dni podpisu Dohody.</a:t>
            </a:r>
          </a:p>
          <a:p>
            <a:pPr marL="342900" lvl="1" indent="-342900"/>
            <a:r>
              <a:rPr lang="cs-CZ" sz="1800" dirty="0"/>
              <a:t>Pokud žadatel musí pro splnění definice spadat do určité kategorie podniku podle velikosti, musí ji dodržet ke dni podpisu Dohody.</a:t>
            </a:r>
          </a:p>
          <a:p>
            <a:pPr marL="342900" lvl="1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83511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zeta">
  <a:themeElements>
    <a:clrScheme name="MAS Broumovsko+">
      <a:dk1>
        <a:sysClr val="windowText" lastClr="000000"/>
      </a:dk1>
      <a:lt1>
        <a:sysClr val="window" lastClr="FFFFFF"/>
      </a:lt1>
      <a:dk2>
        <a:srgbClr val="42210B"/>
      </a:dk2>
      <a:lt2>
        <a:srgbClr val="DDDAD9"/>
      </a:lt2>
      <a:accent1>
        <a:srgbClr val="0094D0"/>
      </a:accent1>
      <a:accent2>
        <a:srgbClr val="E9AA1E"/>
      </a:accent2>
      <a:accent3>
        <a:srgbClr val="C07119"/>
      </a:accent3>
      <a:accent4>
        <a:srgbClr val="877E7A"/>
      </a:accent4>
      <a:accent5>
        <a:srgbClr val="4BACC6"/>
      </a:accent5>
      <a:accent6>
        <a:srgbClr val="42210B"/>
      </a:accent6>
      <a:hlink>
        <a:srgbClr val="0094D0"/>
      </a:hlink>
      <a:folHlink>
        <a:srgbClr val="0094D0"/>
      </a:folHlink>
    </a:clrScheme>
    <a:fontScheme name="MAS Broumovsko+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3566</TotalTime>
  <Words>3106</Words>
  <Application>Microsoft Office PowerPoint</Application>
  <PresentationFormat>Širokoúhlá obrazovka</PresentationFormat>
  <Paragraphs>341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Segoe Print</vt:lpstr>
      <vt:lpstr>Segoe UI</vt:lpstr>
      <vt:lpstr>Wingdings 2</vt:lpstr>
      <vt:lpstr>Wingdings 3</vt:lpstr>
      <vt:lpstr>HDOfficeLightV0</vt:lpstr>
      <vt:lpstr>Fazeta</vt:lpstr>
      <vt:lpstr>Seminář pro žadatele </vt:lpstr>
      <vt:lpstr>Obsah prezentace</vt:lpstr>
      <vt:lpstr>Představení výzvy  MAS Broumovsko+:  Program rozvoje venkova II</vt:lpstr>
      <vt:lpstr>Představení výzvy MAS Broumovsko+: Program rozvoje venkova II</vt:lpstr>
      <vt:lpstr>Prezentace aplikace PowerPoint</vt:lpstr>
      <vt:lpstr>Společné podmínky pro všechny Fiche</vt:lpstr>
      <vt:lpstr>Společné podmínky pro všechny Fiche</vt:lpstr>
      <vt:lpstr>Společné podmínky pro všechny Fiche</vt:lpstr>
      <vt:lpstr>Společné podmínky pro všechny Fiche</vt:lpstr>
      <vt:lpstr>Společné podmínky pro všechny Fiche</vt:lpstr>
      <vt:lpstr>Společné podmínky pro všechny Fiche</vt:lpstr>
      <vt:lpstr>Společné podmínky pro všechny Fiche</vt:lpstr>
      <vt:lpstr>Fiche 1 Investice do nezemědělské činnosti</vt:lpstr>
      <vt:lpstr>Fiche 1 Investice do nezemědělských činností </vt:lpstr>
      <vt:lpstr>Fiche 1 Investice do nezemědělských činností </vt:lpstr>
      <vt:lpstr>Fiche 1 Investice do nezemědělských činností </vt:lpstr>
      <vt:lpstr>Fiche 1 Investice do nezemědělských činností </vt:lpstr>
      <vt:lpstr>Fiche 1 Investice do nezemědělských činností </vt:lpstr>
      <vt:lpstr>Fiche 1 Investice do nezemědělských činností </vt:lpstr>
      <vt:lpstr>Fiche 1 Investice do nezemědělských činností – maximální hodnoty některých výdajů </vt:lpstr>
      <vt:lpstr>Preferenční kritéria</vt:lpstr>
      <vt:lpstr>Preferenční kritéria</vt:lpstr>
      <vt:lpstr>Preferenční kritéria</vt:lpstr>
      <vt:lpstr>Preferenční kritéria</vt:lpstr>
      <vt:lpstr>Preferenční kritéria</vt:lpstr>
      <vt:lpstr>Preferenční kritéria</vt:lpstr>
      <vt:lpstr>Preferenční kritéria</vt:lpstr>
      <vt:lpstr>Povinné a nepovinné přílohy k Žádosti o dotaci</vt:lpstr>
      <vt:lpstr>Povinné přílohy k Žádosti o dotaci</vt:lpstr>
      <vt:lpstr>Povinné přílohy k Žádosti o dotaci</vt:lpstr>
      <vt:lpstr>Povinné přílohy k Žádosti o dotaci stanovené MAS</vt:lpstr>
      <vt:lpstr>Nepovinné přílohy k Žádosti o dotaci stanovené MAS</vt:lpstr>
      <vt:lpstr>Podání Žádosti o dotaci </vt:lpstr>
      <vt:lpstr>Podání Žádosti o dotaci na MAS</vt:lpstr>
      <vt:lpstr>Podání Žádosti o dotaci na MAS</vt:lpstr>
      <vt:lpstr>Podání Žádosti o dotaci na MAS</vt:lpstr>
      <vt:lpstr>Podání Žádosti o dotaci na MAS</vt:lpstr>
      <vt:lpstr>Podání Žádosti o dotaci na MAS</vt:lpstr>
      <vt:lpstr>Podání Žádosti o dotaci na MAS</vt:lpstr>
      <vt:lpstr>Podání Žádosti o dotaci na MAS</vt:lpstr>
      <vt:lpstr>Podání Žádosti o dotaci na MAS</vt:lpstr>
      <vt:lpstr>Registrace Žádosti o dotaci na RO SZIF</vt:lpstr>
      <vt:lpstr>Cenový marketing/výběrové řízení</vt:lpstr>
      <vt:lpstr>Způsob hodnocení a výběru projektů </vt:lpstr>
      <vt:lpstr>Způsob hodnocení a výběru projektů </vt:lpstr>
      <vt:lpstr>Způsob hodnocení a výběru projektů </vt:lpstr>
      <vt:lpstr>Důležité dokumenty</vt:lpstr>
      <vt:lpstr>Důležité dokumenty</vt:lpstr>
      <vt:lpstr>Dotazy</vt:lpstr>
      <vt:lpstr>Kontakt</vt:lpstr>
      <vt:lpstr>Děkuji za pozornost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Broumovsko+: Podporujeme rozvoj regionu</dc:title>
  <dc:creator>Machková Michaela</dc:creator>
  <cp:lastModifiedBy>Kristyna Jagosova</cp:lastModifiedBy>
  <cp:revision>163</cp:revision>
  <dcterms:created xsi:type="dcterms:W3CDTF">2017-05-17T08:41:52Z</dcterms:created>
  <dcterms:modified xsi:type="dcterms:W3CDTF">2018-05-09T08:56:52Z</dcterms:modified>
</cp:coreProperties>
</file>